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</p:sldMasterIdLst>
  <p:sldIdLst>
    <p:sldId id="264" r:id="rId2"/>
    <p:sldId id="265" r:id="rId3"/>
    <p:sldId id="266" r:id="rId4"/>
    <p:sldId id="267" r:id="rId5"/>
    <p:sldId id="268" r:id="rId6"/>
    <p:sldId id="26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eja Benedik" initials="MB" lastIdx="1" clrIdx="0">
    <p:extLst>
      <p:ext uri="{19B8F6BF-5375-455C-9EA6-DF929625EA0E}">
        <p15:presenceInfo xmlns:p15="http://schemas.microsoft.com/office/powerpoint/2012/main" userId="S::mateja.benedik@osbicevje.onmicrosoft.com::851d7181-e020-40e1-a460-c4d67cf548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0.26178" units="1/cm"/>
          <inkml:channelProperty channel="Y" name="resolution" value="50.23256" units="1/cm"/>
          <inkml:channelProperty channel="T" name="resolution" value="1" units="1/dev"/>
        </inkml:channelProperties>
      </inkml:inkSource>
      <inkml:timestamp xml:id="ts0" timeString="2020-05-24T13:05:43.7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1787">
    <iact:property name="dataType"/>
    <iact:actionData xml:id="d0">
      <inkml:trace xmlns:inkml="http://www.w3.org/2003/InkML" xml:id="stk0" contextRef="#ctx0" brushRef="#br0">9511 12723 0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12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9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4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33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34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47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60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58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9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20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0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5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11/relationships/inkAction" Target="../ink/inkAction1.xml"/><Relationship Id="rId5" Type="http://schemas.openxmlformats.org/officeDocument/2006/relationships/image" Target="../media/image14.jpeg"/><Relationship Id="rId10" Type="http://schemas.openxmlformats.org/officeDocument/2006/relationships/image" Target="../media/image4.svg"/><Relationship Id="rId4" Type="http://schemas.openxmlformats.org/officeDocument/2006/relationships/image" Target="../media/image13.jpe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12" Type="http://schemas.openxmlformats.org/officeDocument/2006/relationships/image" Target="../media/image4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s://video.arnes.si/portal/asset.zul?id=c1HbVHBGqOckrjNUUZ4FLAU1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video.arnes.si/portal/asset.zul?id=A1LKbLFFTOtPIOLOVfchJPsm" TargetMode="External"/><Relationship Id="rId10" Type="http://schemas.openxmlformats.org/officeDocument/2006/relationships/image" Target="../media/image19.png"/><Relationship Id="rId4" Type="http://schemas.openxmlformats.org/officeDocument/2006/relationships/hyperlink" Target="https://video.arnes.si/portal/asset.zul?id=i1Q9UHQkfpV9VqscBKVFU1mh" TargetMode="External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05DE8A5-7B85-4EC6-9E72-2B04DC4FD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Naslov 3">
            <a:extLst>
              <a:ext uri="{FF2B5EF4-FFF2-40B4-BE49-F238E27FC236}">
                <a16:creationId xmlns:a16="http://schemas.microsoft.com/office/drawing/2014/main" id="{4892A8C4-7B43-48DE-A998-563EC15DE047}"/>
              </a:ext>
            </a:extLst>
          </p:cNvPr>
          <p:cNvSpPr txBox="1">
            <a:spLocks/>
          </p:cNvSpPr>
          <p:nvPr/>
        </p:nvSpPr>
        <p:spPr>
          <a:xfrm>
            <a:off x="220980" y="449580"/>
            <a:ext cx="4065270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spc="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Izdelajmo</a:t>
            </a:r>
            <a:r>
              <a:rPr lang="en-US" sz="4000" spc="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spc="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preproste</a:t>
            </a:r>
            <a:r>
              <a:rPr lang="en-US" sz="4000" spc="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spc="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statve</a:t>
            </a:r>
            <a:endParaRPr lang="en-US" sz="4000" spc="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5DC3C2BF-5778-4086-B03C-85FD44195AD8}"/>
              </a:ext>
            </a:extLst>
          </p:cNvPr>
          <p:cNvSpPr txBox="1"/>
          <p:nvPr/>
        </p:nvSpPr>
        <p:spPr>
          <a:xfrm>
            <a:off x="9519194" y="2485101"/>
            <a:ext cx="27527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l-SI" sz="2400" dirty="0">
                <a:latin typeface="Abadi" panose="020B0604020104020204" pitchFamily="34" charset="0"/>
              </a:rPr>
              <a:t>Pripravi: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latin typeface="Abadi" panose="020B0604020104020204" pitchFamily="34" charset="0"/>
              </a:rPr>
              <a:t>karton ali kartonasto embalažo,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latin typeface="Abadi" panose="020B0604020104020204" pitchFamily="34" charset="0"/>
              </a:rPr>
              <a:t>ravnilo,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latin typeface="Abadi" panose="020B0604020104020204" pitchFamily="34" charset="0"/>
              </a:rPr>
              <a:t>škarje,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latin typeface="Abadi" panose="020B0604020104020204" pitchFamily="34" charset="0"/>
              </a:rPr>
              <a:t>svinčnik,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latin typeface="Abadi" panose="020B0604020104020204" pitchFamily="34" charset="0"/>
              </a:rPr>
              <a:t>palčko sladoledne lučke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latin typeface="Abadi" panose="020B0604020104020204" pitchFamily="34" charset="0"/>
              </a:rPr>
              <a:t>in  volno.</a:t>
            </a:r>
          </a:p>
        </p:txBody>
      </p:sp>
      <p:pic>
        <p:nvPicPr>
          <p:cNvPr id="10" name="Videoposnetek 9">
            <a:hlinkClick r:id="" action="ppaction://media"/>
            <a:extLst>
              <a:ext uri="{FF2B5EF4-FFF2-40B4-BE49-F238E27FC236}">
                <a16:creationId xmlns:a16="http://schemas.microsoft.com/office/drawing/2014/main" id="{A6246F1F-791D-44DD-8BF5-9205F52308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7251" y="449580"/>
            <a:ext cx="1404729" cy="1053547"/>
          </a:xfrm>
          <a:prstGeom prst="rect">
            <a:avLst/>
          </a:prstGeom>
        </p:spPr>
      </p:pic>
      <p:pic>
        <p:nvPicPr>
          <p:cNvPr id="6" name="Grafika 5" descr="Količina">
            <a:extLst>
              <a:ext uri="{FF2B5EF4-FFF2-40B4-BE49-F238E27FC236}">
                <a16:creationId xmlns:a16="http://schemas.microsoft.com/office/drawing/2014/main" id="{F47B06D8-2B82-488B-BD7E-3F6A7B779C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08798" y="560454"/>
            <a:ext cx="682101" cy="6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50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9422"/>
    </mc:Choice>
    <mc:Fallback xmlns="">
      <p:transition spd="slow" advTm="29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, ki vsebuje besede nepremičen&#10;&#10;Opis je samodejno ustvarjen">
            <a:extLst>
              <a:ext uri="{FF2B5EF4-FFF2-40B4-BE49-F238E27FC236}">
                <a16:creationId xmlns:a16="http://schemas.microsoft.com/office/drawing/2014/main" id="{411F9EB3-8EDE-4EF8-A380-B97AC93E4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468513"/>
            <a:ext cx="4391026" cy="2469952"/>
          </a:xfrm>
          <a:prstGeom prst="rect">
            <a:avLst/>
          </a:prstGeom>
        </p:spPr>
      </p:pic>
      <p:pic>
        <p:nvPicPr>
          <p:cNvPr id="6" name="Slika 5" descr="Slika, ki vsebuje besede hrana&#10;&#10;Opis je samodejno ustvarjen">
            <a:extLst>
              <a:ext uri="{FF2B5EF4-FFF2-40B4-BE49-F238E27FC236}">
                <a16:creationId xmlns:a16="http://schemas.microsoft.com/office/drawing/2014/main" id="{88945F70-511C-4733-A124-CDC7DB9D8B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04"/>
          <a:stretch/>
        </p:blipFill>
        <p:spPr>
          <a:xfrm>
            <a:off x="7875834" y="369400"/>
            <a:ext cx="3448050" cy="2569065"/>
          </a:xfrm>
          <a:prstGeom prst="rect">
            <a:avLst/>
          </a:prstGeom>
        </p:spPr>
      </p:pic>
      <p:pic>
        <p:nvPicPr>
          <p:cNvPr id="8" name="Slika 7" descr="Slika, ki vsebuje besede miza&#10;&#10;Opis je samodejno ustvarjen">
            <a:extLst>
              <a:ext uri="{FF2B5EF4-FFF2-40B4-BE49-F238E27FC236}">
                <a16:creationId xmlns:a16="http://schemas.microsoft.com/office/drawing/2014/main" id="{EB961728-2542-4BEC-A11C-D835F05FF2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4" y="3677851"/>
            <a:ext cx="4820685" cy="2711636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A61F0043-F4DB-48D8-A100-CAAE1D564EAC}"/>
              </a:ext>
            </a:extLst>
          </p:cNvPr>
          <p:cNvSpPr txBox="1"/>
          <p:nvPr/>
        </p:nvSpPr>
        <p:spPr>
          <a:xfrm>
            <a:off x="5133974" y="619125"/>
            <a:ext cx="27418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2. Izreži pravokotnik. Daljša stranica naj meri  20 cm, krajša pa 13 cm. Če je karton tanjši naredite dve plasti in ju zlepite skupaj, tako kot sem to storila jaz.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D9AA21F0-661B-46F4-9347-7A2406098BB4}"/>
              </a:ext>
            </a:extLst>
          </p:cNvPr>
          <p:cNvSpPr txBox="1"/>
          <p:nvPr/>
        </p:nvSpPr>
        <p:spPr>
          <a:xfrm>
            <a:off x="5829300" y="4143375"/>
            <a:ext cx="25717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3. Ob krajši stranici nariši črto, ki bo 1 cm odmaknjena od zunanjega roba. Nariši jo tudi na drugi strani. </a:t>
            </a:r>
          </a:p>
        </p:txBody>
      </p:sp>
      <p:pic>
        <p:nvPicPr>
          <p:cNvPr id="3" name="Videoposnetek 2">
            <a:hlinkClick r:id="" action="ppaction://media"/>
            <a:extLst>
              <a:ext uri="{FF2B5EF4-FFF2-40B4-BE49-F238E27FC236}">
                <a16:creationId xmlns:a16="http://schemas.microsoft.com/office/drawing/2014/main" id="{879A28CC-4877-46F8-B4B7-865515912A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7455" y="5774591"/>
            <a:ext cx="1444545" cy="1083409"/>
          </a:xfrm>
          <a:prstGeom prst="rect">
            <a:avLst/>
          </a:prstGeom>
        </p:spPr>
      </p:pic>
      <p:pic>
        <p:nvPicPr>
          <p:cNvPr id="7" name="Grafika 6" descr="Količina">
            <a:extLst>
              <a:ext uri="{FF2B5EF4-FFF2-40B4-BE49-F238E27FC236}">
                <a16:creationId xmlns:a16="http://schemas.microsoft.com/office/drawing/2014/main" id="{F452A978-8A42-412F-BD80-AE27F336BF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80498" y="5999310"/>
            <a:ext cx="682101" cy="6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3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87"/>
    </mc:Choice>
    <mc:Fallback xmlns="">
      <p:transition spd="slow" advTm="36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, ki vsebuje besede notranji, lesen, sedeče, miza&#10;&#10;Opis je samodejno ustvarjen">
            <a:extLst>
              <a:ext uri="{FF2B5EF4-FFF2-40B4-BE49-F238E27FC236}">
                <a16:creationId xmlns:a16="http://schemas.microsoft.com/office/drawing/2014/main" id="{5EC6189C-C22C-4667-AB78-88C96EBE41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6"/>
          <a:stretch/>
        </p:blipFill>
        <p:spPr>
          <a:xfrm rot="16200000">
            <a:off x="145259" y="1636059"/>
            <a:ext cx="4595245" cy="3585884"/>
          </a:xfrm>
          <a:prstGeom prst="rect">
            <a:avLst/>
          </a:prstGeom>
        </p:spPr>
      </p:pic>
      <p:pic>
        <p:nvPicPr>
          <p:cNvPr id="7" name="Slika 6" descr="Slika, ki vsebuje besede stavba, tla, vrata, miza&#10;&#10;Opis je samodejno ustvarjen">
            <a:extLst>
              <a:ext uri="{FF2B5EF4-FFF2-40B4-BE49-F238E27FC236}">
                <a16:creationId xmlns:a16="http://schemas.microsoft.com/office/drawing/2014/main" id="{B5DD4040-CB89-4025-A399-0F6AA6B728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7" t="16910" r="6870"/>
          <a:stretch/>
        </p:blipFill>
        <p:spPr>
          <a:xfrm>
            <a:off x="5970495" y="449973"/>
            <a:ext cx="5042646" cy="2830270"/>
          </a:xfrm>
          <a:prstGeom prst="rect">
            <a:avLst/>
          </a:prstGeom>
        </p:spPr>
      </p:pic>
      <p:pic>
        <p:nvPicPr>
          <p:cNvPr id="9" name="Slika 8" descr="Slika, ki vsebuje besede miza, lesen, izrezovanje, plošča&#10;&#10;Opis je samodejno ustvarjen">
            <a:extLst>
              <a:ext uri="{FF2B5EF4-FFF2-40B4-BE49-F238E27FC236}">
                <a16:creationId xmlns:a16="http://schemas.microsoft.com/office/drawing/2014/main" id="{14D46056-850D-4ACE-BD0D-04E2B296DC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495" y="3577757"/>
            <a:ext cx="5042647" cy="2836489"/>
          </a:xfrm>
          <a:prstGeom prst="rect">
            <a:avLst/>
          </a:prstGeom>
        </p:spPr>
      </p:pic>
      <p:pic>
        <p:nvPicPr>
          <p:cNvPr id="11" name="Videoposnetek 10">
            <a:hlinkClick r:id="" action="ppaction://media"/>
            <a:extLst>
              <a:ext uri="{FF2B5EF4-FFF2-40B4-BE49-F238E27FC236}">
                <a16:creationId xmlns:a16="http://schemas.microsoft.com/office/drawing/2014/main" id="{377449F7-E315-4A5A-9430-E920DF0F9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2074" y="257302"/>
            <a:ext cx="1370878" cy="1028159"/>
          </a:xfrm>
          <a:prstGeom prst="rect">
            <a:avLst/>
          </a:prstGeom>
        </p:spPr>
      </p:pic>
      <p:pic>
        <p:nvPicPr>
          <p:cNvPr id="5" name="Grafika 4" descr="Količina">
            <a:extLst>
              <a:ext uri="{FF2B5EF4-FFF2-40B4-BE49-F238E27FC236}">
                <a16:creationId xmlns:a16="http://schemas.microsoft.com/office/drawing/2014/main" id="{36D04241-B979-43FB-9867-00B1024201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62109" y="430330"/>
            <a:ext cx="682101" cy="6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8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88"/>
    </mc:Choice>
    <mc:Fallback xmlns="">
      <p:transition spd="slow" advTm="53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, ki vsebuje besede miza, lesen, izrezovanje, hrana&#10;&#10;Opis je samodejno ustvarjen">
            <a:extLst>
              <a:ext uri="{FF2B5EF4-FFF2-40B4-BE49-F238E27FC236}">
                <a16:creationId xmlns:a16="http://schemas.microsoft.com/office/drawing/2014/main" id="{53A3E91E-67D4-45C1-879C-30AEA92BC3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0"/>
          <a:stretch/>
        </p:blipFill>
        <p:spPr>
          <a:xfrm rot="5400000">
            <a:off x="163994" y="1300335"/>
            <a:ext cx="5123330" cy="3759793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1DDFEF9-ADE5-45A1-9F73-5CE78E06B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82"/>
          <a:stretch/>
        </p:blipFill>
        <p:spPr bwMode="auto">
          <a:xfrm>
            <a:off x="6638719" y="607157"/>
            <a:ext cx="3578318" cy="509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Rokopis 1">
                <a:extLst>
                  <a:ext uri="{FF2B5EF4-FFF2-40B4-BE49-F238E27FC236}">
                    <a16:creationId xmlns:a16="http://schemas.microsoft.com/office/drawing/2014/main" id="{E7AC558B-1BA6-466D-B9DF-D5A7A29F19E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423960" y="4580280"/>
              <a:ext cx="360" cy="360"/>
            </p14:xfrm>
          </p:contentPart>
        </mc:Choice>
        <mc:Fallback xmlns="">
          <p:pic>
            <p:nvPicPr>
              <p:cNvPr id="2" name="Rokopis 1">
                <a:extLst>
                  <a:ext uri="{FF2B5EF4-FFF2-40B4-BE49-F238E27FC236}">
                    <a16:creationId xmlns:a16="http://schemas.microsoft.com/office/drawing/2014/main" id="{E7AC558B-1BA6-466D-B9DF-D5A7A29F19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08120" y="4516920"/>
                <a:ext cx="31680" cy="1270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Videoposnetek 2">
            <a:hlinkClick r:id="" action="ppaction://media"/>
            <a:extLst>
              <a:ext uri="{FF2B5EF4-FFF2-40B4-BE49-F238E27FC236}">
                <a16:creationId xmlns:a16="http://schemas.microsoft.com/office/drawing/2014/main" id="{CD5C3F98-763E-461A-BBFF-9E19D5072D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03863" y="5705935"/>
            <a:ext cx="1488137" cy="1116103"/>
          </a:xfrm>
          <a:prstGeom prst="rect">
            <a:avLst/>
          </a:prstGeom>
        </p:spPr>
      </p:pic>
      <p:pic>
        <p:nvPicPr>
          <p:cNvPr id="4" name="Grafika 3" descr="Količina">
            <a:extLst>
              <a:ext uri="{FF2B5EF4-FFF2-40B4-BE49-F238E27FC236}">
                <a16:creationId xmlns:a16="http://schemas.microsoft.com/office/drawing/2014/main" id="{3763E29E-000F-4114-8AA3-7485B79A10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80498" y="5999310"/>
            <a:ext cx="682101" cy="6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9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68"/>
    </mc:Choice>
    <mc:Fallback xmlns="">
      <p:transition spd="slow" advTm="58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F0E03D3-D7DB-414D-BF1D-D2ADB20AF92F}"/>
              </a:ext>
            </a:extLst>
          </p:cNvPr>
          <p:cNvSpPr txBox="1"/>
          <p:nvPr/>
        </p:nvSpPr>
        <p:spPr>
          <a:xfrm>
            <a:off x="193936" y="273423"/>
            <a:ext cx="1124174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>
                <a:solidFill>
                  <a:schemeClr val="bg1"/>
                </a:solidFill>
              </a:rPr>
              <a:t>Začnimo s tkanjem, poglej si navodila (po vrsti) na naslednjih povezavah. </a:t>
            </a:r>
          </a:p>
          <a:p>
            <a:r>
              <a:rPr lang="sl-SI" sz="2800">
                <a:solidFill>
                  <a:schemeClr val="bg1"/>
                </a:solidFill>
              </a:rPr>
              <a:t>1. </a:t>
            </a:r>
          </a:p>
          <a:p>
            <a:r>
              <a:rPr lang="sl-SI" sz="2800">
                <a:solidFill>
                  <a:srgbClr val="92D05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https://video.arnes.si/portal/asset.zul?id=i1Q9UHQkfpV9VqscBKVFU1mh</a:t>
            </a:r>
            <a:endParaRPr lang="sl-SI" sz="2800">
              <a:solidFill>
                <a:srgbClr val="92D050"/>
              </a:solidFill>
            </a:endParaRPr>
          </a:p>
          <a:p>
            <a:r>
              <a:rPr lang="sl-SI" sz="2800">
                <a:solidFill>
                  <a:schemeClr val="bg1"/>
                </a:solidFill>
              </a:rPr>
              <a:t>2.</a:t>
            </a:r>
          </a:p>
          <a:p>
            <a:r>
              <a:rPr lang="sl-SI" sz="2800">
                <a:solidFill>
                  <a:srgbClr val="92D05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https://video.arnes.si/portal/asset.zul?id=A1LKbLFFTOtPIOLOVfchJPsm</a:t>
            </a:r>
            <a:endParaRPr lang="sl-SI" sz="2800">
              <a:solidFill>
                <a:schemeClr val="bg1"/>
              </a:solidFill>
            </a:endParaRPr>
          </a:p>
          <a:p>
            <a:r>
              <a:rPr lang="sl-SI" sz="2800">
                <a:solidFill>
                  <a:schemeClr val="bg1"/>
                </a:solidFill>
              </a:rPr>
              <a:t>3.</a:t>
            </a:r>
          </a:p>
          <a:p>
            <a:r>
              <a:rPr lang="sl-SI" sz="2800">
                <a:solidFill>
                  <a:srgbClr val="92D05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https://video.arnes.si/portal/asset.zul?id=c1HbVHBGqOckrjNUUZ4FLAU1</a:t>
            </a:r>
            <a:endParaRPr lang="sl-SI" sz="2800" dirty="0">
              <a:solidFill>
                <a:srgbClr val="92D050"/>
              </a:solidFill>
            </a:endParaRPr>
          </a:p>
        </p:txBody>
      </p:sp>
      <p:pic>
        <p:nvPicPr>
          <p:cNvPr id="8" name="Slika 7" descr="Slika, ki vsebuje besede miza, oseba, sedeče, majhno&#10;&#10;Opis je samodejno ustvarjen">
            <a:extLst>
              <a:ext uri="{FF2B5EF4-FFF2-40B4-BE49-F238E27FC236}">
                <a16:creationId xmlns:a16="http://schemas.microsoft.com/office/drawing/2014/main" id="{552C5325-5B21-42CB-AA59-A8238F9123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49"/>
          <a:stretch/>
        </p:blipFill>
        <p:spPr>
          <a:xfrm rot="10800000">
            <a:off x="328891" y="3618594"/>
            <a:ext cx="3933826" cy="285700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3F50A01-7ACE-4BF4-A159-E1B34458EB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3" t="2423"/>
          <a:stretch/>
        </p:blipFill>
        <p:spPr>
          <a:xfrm rot="5400000">
            <a:off x="4483894" y="3949189"/>
            <a:ext cx="3006118" cy="2264659"/>
          </a:xfrm>
          <a:prstGeom prst="rect">
            <a:avLst/>
          </a:prstGeom>
        </p:spPr>
      </p:pic>
      <p:pic>
        <p:nvPicPr>
          <p:cNvPr id="12" name="Slika 11" descr="Slika, ki vsebuje besede miza, lesen&#10;&#10;Opis je samodejno ustvarjen">
            <a:extLst>
              <a:ext uri="{FF2B5EF4-FFF2-40B4-BE49-F238E27FC236}">
                <a16:creationId xmlns:a16="http://schemas.microsoft.com/office/drawing/2014/main" id="{0CF188AC-B417-47CD-AD19-46DA57B372B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7008" r="26078" b="12121"/>
          <a:stretch/>
        </p:blipFill>
        <p:spPr>
          <a:xfrm>
            <a:off x="7508387" y="3618594"/>
            <a:ext cx="4359482" cy="2965983"/>
          </a:xfrm>
          <a:prstGeom prst="rect">
            <a:avLst/>
          </a:prstGeom>
        </p:spPr>
      </p:pic>
      <p:pic>
        <p:nvPicPr>
          <p:cNvPr id="3" name="Videoposnetek 2">
            <a:hlinkClick r:id="" action="ppaction://media"/>
            <a:extLst>
              <a:ext uri="{FF2B5EF4-FFF2-40B4-BE49-F238E27FC236}">
                <a16:creationId xmlns:a16="http://schemas.microsoft.com/office/drawing/2014/main" id="{DAD1DC5B-A182-48C8-99C7-EB5888ECCD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04939" y="36795"/>
            <a:ext cx="1387061" cy="1040296"/>
          </a:xfrm>
          <a:prstGeom prst="rect">
            <a:avLst/>
          </a:prstGeom>
        </p:spPr>
      </p:pic>
      <p:pic>
        <p:nvPicPr>
          <p:cNvPr id="6" name="Grafika 5" descr="Količina">
            <a:extLst>
              <a:ext uri="{FF2B5EF4-FFF2-40B4-BE49-F238E27FC236}">
                <a16:creationId xmlns:a16="http://schemas.microsoft.com/office/drawing/2014/main" id="{07E481C1-A2C4-4D53-BBA4-811412869B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15963" y="273423"/>
            <a:ext cx="682101" cy="6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6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28"/>
    </mc:Choice>
    <mc:Fallback xmlns="">
      <p:transition spd="slow" advTm="33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6FDB79-3825-40AF-B36C-67981D575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4004732"/>
            <a:ext cx="6465287" cy="13242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Slike končnega izdelka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E2D1B8-0887-4D2B-8C42-999040132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4" y="321733"/>
            <a:ext cx="4129237" cy="606001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FA085277-BAF7-40CC-A608-B030CA969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811469" y="321733"/>
            <a:ext cx="3375479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Slika 10" descr="Slika, ki vsebuje besede stavba, lesen, miza, plošča&#10;&#10;Opis je samodejno ustvarjen">
            <a:extLst>
              <a:ext uri="{FF2B5EF4-FFF2-40B4-BE49-F238E27FC236}">
                <a16:creationId xmlns:a16="http://schemas.microsoft.com/office/drawing/2014/main" id="{1A00DFC0-DD56-495A-8645-CAB2156402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9" t="21569" r="25743" b="13283"/>
          <a:stretch/>
        </p:blipFill>
        <p:spPr>
          <a:xfrm rot="5400000">
            <a:off x="5172745" y="1206035"/>
            <a:ext cx="2639484" cy="1484710"/>
          </a:xfrm>
          <a:prstGeom prst="rect">
            <a:avLst/>
          </a:prstGeom>
        </p:spPr>
      </p:pic>
      <p:sp>
        <p:nvSpPr>
          <p:cNvPr id="33" name="Rectangle 19">
            <a:extLst>
              <a:ext uri="{FF2B5EF4-FFF2-40B4-BE49-F238E27FC236}">
                <a16:creationId xmlns:a16="http://schemas.microsoft.com/office/drawing/2014/main" id="{64009F90-86BF-44AE-B0EB-D68140E0E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8508682" y="321733"/>
            <a:ext cx="3375478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Slika 4" descr="Slika, ki vsebuje besede sedeče, miza, medved, majhno&#10;&#10;Opis je samodejno ustvarjen">
            <a:extLst>
              <a:ext uri="{FF2B5EF4-FFF2-40B4-BE49-F238E27FC236}">
                <a16:creationId xmlns:a16="http://schemas.microsoft.com/office/drawing/2014/main" id="{AC908375-9FC4-461A-AC60-A90E470C8F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t="8063" r="10444" b="9041"/>
          <a:stretch/>
        </p:blipFill>
        <p:spPr>
          <a:xfrm rot="5400000">
            <a:off x="55566" y="1738150"/>
            <a:ext cx="4755994" cy="3272304"/>
          </a:xfrm>
          <a:prstGeom prst="rect">
            <a:avLst/>
          </a:prstGeom>
        </p:spPr>
      </p:pic>
      <p:pic>
        <p:nvPicPr>
          <p:cNvPr id="7" name="Slika 6" descr="Slika, ki vsebuje besede notranji, miza, kozarec, sedeče&#10;&#10;Opis je samodejno ustvarjen">
            <a:extLst>
              <a:ext uri="{FF2B5EF4-FFF2-40B4-BE49-F238E27FC236}">
                <a16:creationId xmlns:a16="http://schemas.microsoft.com/office/drawing/2014/main" id="{CBD43FA0-FF17-4E74-8539-73175CE5EE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1" t="14698" r="16667" b="-314"/>
          <a:stretch/>
        </p:blipFill>
        <p:spPr>
          <a:xfrm>
            <a:off x="8691987" y="947560"/>
            <a:ext cx="3008867" cy="2001659"/>
          </a:xfrm>
          <a:prstGeom prst="rect">
            <a:avLst/>
          </a:prstGeom>
        </p:spPr>
      </p:pic>
      <p:cxnSp>
        <p:nvCxnSpPr>
          <p:cNvPr id="34" name="Straight Connector 21">
            <a:extLst>
              <a:ext uri="{FF2B5EF4-FFF2-40B4-BE49-F238E27FC236}">
                <a16:creationId xmlns:a16="http://schemas.microsoft.com/office/drawing/2014/main" id="{14254369-4B26-4D6A-A4CD-BE3438297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Videoposnetek 3">
            <a:hlinkClick r:id="" action="ppaction://media"/>
            <a:extLst>
              <a:ext uri="{FF2B5EF4-FFF2-40B4-BE49-F238E27FC236}">
                <a16:creationId xmlns:a16="http://schemas.microsoft.com/office/drawing/2014/main" id="{B91C7274-C798-4993-9004-1F4B5849E3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17732" y="5752299"/>
            <a:ext cx="1474267" cy="1105701"/>
          </a:xfrm>
          <a:prstGeom prst="rect">
            <a:avLst/>
          </a:prstGeom>
        </p:spPr>
      </p:pic>
      <p:pic>
        <p:nvPicPr>
          <p:cNvPr id="12" name="Grafika 11" descr="Količina">
            <a:extLst>
              <a:ext uri="{FF2B5EF4-FFF2-40B4-BE49-F238E27FC236}">
                <a16:creationId xmlns:a16="http://schemas.microsoft.com/office/drawing/2014/main" id="{34198574-D6B4-42DB-B619-CBEA9F0DB5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80498" y="5999310"/>
            <a:ext cx="682101" cy="6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11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7197"/>
    </mc:Choice>
    <mc:Fallback xmlns="">
      <p:transition spd="slow" advTm="27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157</Words>
  <Application>Microsoft Office PowerPoint</Application>
  <PresentationFormat>Širokozaslonsko</PresentationFormat>
  <Paragraphs>18</Paragraphs>
  <Slides>6</Slides>
  <Notes>0</Notes>
  <HiddenSlides>0</HiddenSlides>
  <MMClips>6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1" baseType="lpstr">
      <vt:lpstr>Abadi</vt:lpstr>
      <vt:lpstr>Arial</vt:lpstr>
      <vt:lpstr>Calibri</vt:lpstr>
      <vt:lpstr>Calibri Light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Slike končnega izdelka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KAKO NASTANE BLAGO?</dc:title>
  <dc:creator>Mateja Benedik</dc:creator>
  <cp:lastModifiedBy>Mateja Benedik</cp:lastModifiedBy>
  <cp:revision>9</cp:revision>
  <dcterms:created xsi:type="dcterms:W3CDTF">2020-05-23T23:02:28Z</dcterms:created>
  <dcterms:modified xsi:type="dcterms:W3CDTF">2020-05-24T15:30:12Z</dcterms:modified>
</cp:coreProperties>
</file>