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F55EB-64F3-45D4-BF58-35D6124D0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0D8E35-41DC-4949-A242-7507E441B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814CC9-6BBA-43C2-8EF4-2585266F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228B4E-9054-4ED2-B108-FAB0912B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B1EC11C-CBB6-4A52-BBFB-36C84A8B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058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B11EAD-6BBD-4B1C-BBD3-14E0E117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5E1D87A-F4C1-4DD9-8229-FD26A39C7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3F3F85-7BE3-418D-B212-0ABF1CD1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7E9CB3-1495-4FE4-ADA2-2042D16C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4B7625-C757-45FF-B8C7-34028A33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95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325DA34-3652-4279-84CD-E90CC6A58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535F4C8-1F2F-46C9-99C9-5A3817D8E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4A9184-83F8-4E82-8704-1CDA6EA3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7D64AE-0487-42E6-A506-468B0E85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050781-5887-4EEB-AACB-779DD2B1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0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83CBE6-EFAE-456D-BE82-42E016E8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075A9E-3CE3-42A1-96CA-543EBD861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7DD4DA-678D-460D-9EFA-50CE3FF3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ADEA92-8FC6-40C4-A863-C29907D8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E4E92A-FBAF-437B-B411-709FCFE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38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E4F51D-3C70-40DD-97BB-62AE4E44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78DE560-9A39-4119-A7DB-CD8E394E0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01E54E-8EDE-4A46-B7BE-D56AB471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FA69BB-74E6-4903-B618-BA02B976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29B873-80D6-4ED5-A2CF-F57A197F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590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F638C-99CD-4402-BF0E-2571D7E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CF1747-5C9D-4B79-8773-662B6B9E4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E92AAA1-4D91-47CD-9631-4FC75EF0B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E8981A0-4216-41A5-AC6F-75EE77A2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1DB81C-5AF2-444C-ADC0-72991493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42AE37-AF5F-4BBD-94B3-5EC8F4BC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38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CC045-61EB-4E37-B871-CAA79C07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D0F7B7-A539-4DAB-A14B-6E003EAB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94B6724-E472-433E-8631-F1F7B41E7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92E39C2-E287-4020-8EE7-C9C5D1CB8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B95736F-E2F8-4ECB-81BD-9CE725992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034FFDA-A19E-4B51-B1CA-405FA07C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F4F2D9B-4E96-48A7-9B41-BDFF76F7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68C6D23-F1E8-464C-9CDD-EB7A16C0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43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DE3358-9030-4608-9659-E32118B0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57066D9-65AC-4FAE-9F6E-056AC60C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FD6F60B-708E-42B4-84D3-A03DF9C2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EF0600D-57B7-4B78-99B3-83C9BA93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646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D63E6A5-AE37-4E85-9EC3-3856970E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7BAF273-06FE-475D-92BE-8C319AC0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5EDD77D-AE69-49BC-9DBE-E0F30628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909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450B-F155-4523-A9DD-F3E827B4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A7230A-5308-4889-BAD6-EEDB6D2E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C9C6EDD-4313-4F54-9AFE-E72DB9107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E734F92-709D-4284-9DD9-265231BA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B9808B-79CA-498C-B42E-6E277F84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5F68196-8FF7-49CD-BBE9-6BCC9510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4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EAFC2D-BF07-4321-B1E6-D2AA3450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3138FE0-7DA1-42BE-9872-EC93C8C68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8D4B04-69AC-4DA4-9674-436CA9AC6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A051488-B599-4453-BCA8-41E36827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64D00DB-504C-4DC2-8105-3F0CD3C3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20E4C45-474B-4396-9126-224DF7C6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083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25F343D-A5BD-4C94-BA34-EC1E4D97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904C0A-A4E4-47BD-B170-17923B2A8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D45D50-3E5B-45F0-BFDC-37F79C26F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F911-71E5-4454-B433-3D4BFE5307F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F481C6-9A75-4448-8CB9-F56F237DD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E758B0-C2BA-43B2-ACFB-3BD3C0592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E6EBA-FE2E-4300-91E2-3D7FA37E2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6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QxiKAykR4" TargetMode="External"/><Relationship Id="rId2" Type="http://schemas.openxmlformats.org/officeDocument/2006/relationships/hyperlink" Target="https://www.youtube.com/watch?v=cs0ond8Ccm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heartcraftythings.com/caterpillar-craft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gRENY-oka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6F853B77-C92C-426E-AD67-7B4791426BEC}"/>
              </a:ext>
            </a:extLst>
          </p:cNvPr>
          <p:cNvSpPr/>
          <p:nvPr/>
        </p:nvSpPr>
        <p:spPr>
          <a:xfrm>
            <a:off x="4978122" y="1675536"/>
            <a:ext cx="501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https://www.youtube.com/watch?v=cs0ond8Ccmw</a:t>
            </a: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5FE380E-A6E7-4FBC-B90D-1AE8B549101B}"/>
              </a:ext>
            </a:extLst>
          </p:cNvPr>
          <p:cNvSpPr/>
          <p:nvPr/>
        </p:nvSpPr>
        <p:spPr>
          <a:xfrm>
            <a:off x="650400" y="5730979"/>
            <a:ext cx="491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https://www.youtube.com/watch?v=oPQxiKAykR4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9C3F34E-0ACC-4106-B79F-67EEA6A5D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0" t="17712" r="30287" b="21592"/>
          <a:stretch/>
        </p:blipFill>
        <p:spPr>
          <a:xfrm>
            <a:off x="6275340" y="3834782"/>
            <a:ext cx="4128238" cy="22655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1735425-A437-4D8B-AB42-CCB1093CF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26" t="35622" r="49590" b="37114"/>
          <a:stretch/>
        </p:blipFill>
        <p:spPr>
          <a:xfrm>
            <a:off x="286848" y="167605"/>
            <a:ext cx="4578822" cy="3015862"/>
          </a:xfrm>
          <a:prstGeom prst="rect">
            <a:avLst/>
          </a:prstGeom>
        </p:spPr>
      </p:pic>
      <p:pic>
        <p:nvPicPr>
          <p:cNvPr id="10" name="Slika 9" descr="Rezultat iskanja slik za children they listen, they watch clipart">
            <a:extLst>
              <a:ext uri="{FF2B5EF4-FFF2-40B4-BE49-F238E27FC236}">
                <a16:creationId xmlns:a16="http://schemas.microsoft.com/office/drawing/2014/main" id="{FD59B096-E8CA-4BAD-9160-1ECE4D3E3A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54" y="1343810"/>
            <a:ext cx="179705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/>
          <p:cNvSpPr txBox="1"/>
          <p:nvPr/>
        </p:nvSpPr>
        <p:spPr>
          <a:xfrm>
            <a:off x="4978122" y="523702"/>
            <a:ext cx="487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accent6">
                    <a:lumMod val="50000"/>
                  </a:schemeClr>
                </a:solidFill>
              </a:rPr>
              <a:t>NA SPODNJI POVEZAVI POSLUŠAJ PRAVLJICO O ZELO LAČNI GOSENICI.</a:t>
            </a:r>
            <a:endParaRPr lang="sl-SI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50400" y="4672579"/>
            <a:ext cx="487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accent6">
                    <a:lumMod val="50000"/>
                  </a:schemeClr>
                </a:solidFill>
              </a:rPr>
              <a:t>OB POSNETKU OBNOVI PRAVLJICO O ZELO LAČNI GOSENICI.</a:t>
            </a:r>
            <a:endParaRPr lang="sl-SI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Rezultat iskanja slik za children create clipart">
            <a:extLst>
              <a:ext uri="{FF2B5EF4-FFF2-40B4-BE49-F238E27FC236}">
                <a16:creationId xmlns:a16="http://schemas.microsoft.com/office/drawing/2014/main" id="{C98D0C0E-4DAD-4084-AFE4-F515D56C37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 bwMode="auto">
          <a:xfrm>
            <a:off x="712592" y="979830"/>
            <a:ext cx="2130361" cy="1671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5CB0C9-9E2C-4638-9020-55B452BDE132}"/>
              </a:ext>
            </a:extLst>
          </p:cNvPr>
          <p:cNvSpPr txBox="1"/>
          <p:nvPr/>
        </p:nvSpPr>
        <p:spPr>
          <a:xfrm>
            <a:off x="598091" y="3802222"/>
            <a:ext cx="399884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00B050"/>
                </a:solidFill>
              </a:rPr>
              <a:t>IZDELAJ </a:t>
            </a:r>
            <a:r>
              <a:rPr lang="sl-SI" dirty="0" smtClean="0">
                <a:solidFill>
                  <a:srgbClr val="00B050"/>
                </a:solidFill>
              </a:rPr>
              <a:t>GOSENICO. </a:t>
            </a:r>
            <a:r>
              <a:rPr lang="sl-SI" dirty="0" smtClean="0">
                <a:solidFill>
                  <a:srgbClr val="00B050"/>
                </a:solidFill>
              </a:rPr>
              <a:t>LAHKO JO IZDELAŠ PO NAVODILIH</a:t>
            </a:r>
            <a:r>
              <a:rPr lang="sl-SI" dirty="0" smtClean="0">
                <a:solidFill>
                  <a:srgbClr val="00B050"/>
                </a:solidFill>
              </a:rPr>
              <a:t> NA SPODNJI POVEZAVI ALI PA JO NARIŠEŠ IN IZREŽEŠ.</a:t>
            </a:r>
          </a:p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1175377" y="5671650"/>
            <a:ext cx="5053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https://iheartcraftythings.com/caterpillar-craft.html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1380" t="491" r="501" b="52381"/>
          <a:stretch/>
        </p:blipFill>
        <p:spPr>
          <a:xfrm>
            <a:off x="4975141" y="680572"/>
            <a:ext cx="6542116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423753" y="362667"/>
            <a:ext cx="5016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 smtClean="0">
              <a:hlinkClick r:id="rId2"/>
            </a:endParaRP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://www.youtube.com/watch?v=UgRENY-okaM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7" y="1637966"/>
            <a:ext cx="9791010" cy="5015132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25CB0C9-9E2C-4638-9020-55B452BDE132}"/>
              </a:ext>
            </a:extLst>
          </p:cNvPr>
          <p:cNvSpPr txBox="1"/>
          <p:nvPr/>
        </p:nvSpPr>
        <p:spPr>
          <a:xfrm>
            <a:off x="2070135" y="616583"/>
            <a:ext cx="39988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00B050"/>
                </a:solidFill>
              </a:rPr>
              <a:t>TELOVADI Z JUVIJEM:</a:t>
            </a:r>
            <a:endParaRPr lang="sl-SI" dirty="0" smtClean="0">
              <a:solidFill>
                <a:srgbClr val="00B050"/>
              </a:solidFill>
            </a:endParaRPr>
          </a:p>
          <a:p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36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55</Words>
  <Application>Microsoft Office PowerPoint</Application>
  <PresentationFormat>Širokozaslonsko</PresentationFormat>
  <Paragraphs>11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Officeova tema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Vera</dc:creator>
  <cp:lastModifiedBy>Vera</cp:lastModifiedBy>
  <cp:revision>32</cp:revision>
  <dcterms:created xsi:type="dcterms:W3CDTF">2020-03-26T15:53:29Z</dcterms:created>
  <dcterms:modified xsi:type="dcterms:W3CDTF">2020-03-28T21:05:07Z</dcterms:modified>
</cp:coreProperties>
</file>