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8" r:id="rId3"/>
    <p:sldId id="268" r:id="rId4"/>
    <p:sldId id="279" r:id="rId5"/>
    <p:sldId id="280" r:id="rId6"/>
    <p:sldId id="269" r:id="rId7"/>
  </p:sldIdLst>
  <p:sldSz cx="12192000" cy="6858000"/>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B0F55EB-64F3-45D4-BF58-35D6124D0B47}"/>
              </a:ext>
            </a:extLst>
          </p:cNvPr>
          <p:cNvSpPr>
            <a:spLocks noGrp="1"/>
          </p:cNvSpPr>
          <p:nvPr>
            <p:ph type="ctrTitle"/>
          </p:nvPr>
        </p:nvSpPr>
        <p:spPr>
          <a:xfrm>
            <a:off x="1524000" y="1122363"/>
            <a:ext cx="9144000" cy="2387600"/>
          </a:xfrm>
        </p:spPr>
        <p:txBody>
          <a:bodyPr anchor="b"/>
          <a:lstStyle>
            <a:lvl1pPr algn="ctr">
              <a:defRPr sz="6000"/>
            </a:lvl1pPr>
          </a:lstStyle>
          <a:p>
            <a:r>
              <a:rPr lang="sl-SI"/>
              <a:t>Kliknite, če želite urediti slog naslova matrice</a:t>
            </a:r>
          </a:p>
        </p:txBody>
      </p:sp>
      <p:sp>
        <p:nvSpPr>
          <p:cNvPr id="3" name="Podnaslov 2">
            <a:extLst>
              <a:ext uri="{FF2B5EF4-FFF2-40B4-BE49-F238E27FC236}">
                <a16:creationId xmlns:a16="http://schemas.microsoft.com/office/drawing/2014/main" id="{FB0D8E35-41DC-4949-A242-7507E441BF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a:t>Kliknite, če želite urediti slog podnaslova matrice</a:t>
            </a:r>
          </a:p>
        </p:txBody>
      </p:sp>
      <p:sp>
        <p:nvSpPr>
          <p:cNvPr id="4" name="Označba mesta datuma 3">
            <a:extLst>
              <a:ext uri="{FF2B5EF4-FFF2-40B4-BE49-F238E27FC236}">
                <a16:creationId xmlns:a16="http://schemas.microsoft.com/office/drawing/2014/main" id="{60814CC9-6BBA-43C2-8EF4-2585266F993D}"/>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5" name="Označba mesta noge 4">
            <a:extLst>
              <a:ext uri="{FF2B5EF4-FFF2-40B4-BE49-F238E27FC236}">
                <a16:creationId xmlns:a16="http://schemas.microsoft.com/office/drawing/2014/main" id="{8A228B4E-9054-4ED2-B108-FAB0912BBCE1}"/>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FB1EC11C-CBB6-4A52-BBFB-36C84A8B061C}"/>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36205832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FB11EAD-6BBD-4B1C-BBD3-14E0E117CBCC}"/>
              </a:ext>
            </a:extLst>
          </p:cNvPr>
          <p:cNvSpPr>
            <a:spLocks noGrp="1"/>
          </p:cNvSpPr>
          <p:nvPr>
            <p:ph type="title"/>
          </p:nvPr>
        </p:nvSpPr>
        <p:spPr/>
        <p:txBody>
          <a:bodyPr/>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75E1D87A-F4C1-4DD9-8229-FD26A39C7753}"/>
              </a:ext>
            </a:extLst>
          </p:cNvPr>
          <p:cNvSpPr>
            <a:spLocks noGrp="1"/>
          </p:cNvSpPr>
          <p:nvPr>
            <p:ph type="body" orient="vert" idx="1"/>
          </p:nvPr>
        </p:nvSpPr>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753F3F85-7BE3-418D-B212-0ABF1CD1284B}"/>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5" name="Označba mesta noge 4">
            <a:extLst>
              <a:ext uri="{FF2B5EF4-FFF2-40B4-BE49-F238E27FC236}">
                <a16:creationId xmlns:a16="http://schemas.microsoft.com/office/drawing/2014/main" id="{337E9CB3-1495-4FE4-ADA2-2042D16CC76E}"/>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204B7625-C757-45FF-B8C7-34028A33840C}"/>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15309551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a:extLst>
              <a:ext uri="{FF2B5EF4-FFF2-40B4-BE49-F238E27FC236}">
                <a16:creationId xmlns:a16="http://schemas.microsoft.com/office/drawing/2014/main" id="{9325DA34-3652-4279-84CD-E90CC6A582DF}"/>
              </a:ext>
            </a:extLst>
          </p:cNvPr>
          <p:cNvSpPr>
            <a:spLocks noGrp="1"/>
          </p:cNvSpPr>
          <p:nvPr>
            <p:ph type="title" orient="vert"/>
          </p:nvPr>
        </p:nvSpPr>
        <p:spPr>
          <a:xfrm>
            <a:off x="8724900" y="365125"/>
            <a:ext cx="2628900" cy="5811838"/>
          </a:xfrm>
        </p:spPr>
        <p:txBody>
          <a:bodyPr vert="eaVert"/>
          <a:lstStyle/>
          <a:p>
            <a:r>
              <a:rPr lang="sl-SI"/>
              <a:t>Kliknite, če želite urediti slog naslova matrice</a:t>
            </a:r>
          </a:p>
        </p:txBody>
      </p:sp>
      <p:sp>
        <p:nvSpPr>
          <p:cNvPr id="3" name="Označba mesta navpičnega besedila 2">
            <a:extLst>
              <a:ext uri="{FF2B5EF4-FFF2-40B4-BE49-F238E27FC236}">
                <a16:creationId xmlns:a16="http://schemas.microsoft.com/office/drawing/2014/main" id="{4535F4C8-1F2F-46C9-99C9-5A3817D8E6FA}"/>
              </a:ext>
            </a:extLst>
          </p:cNvPr>
          <p:cNvSpPr>
            <a:spLocks noGrp="1"/>
          </p:cNvSpPr>
          <p:nvPr>
            <p:ph type="body" orient="vert" idx="1"/>
          </p:nvPr>
        </p:nvSpPr>
        <p:spPr>
          <a:xfrm>
            <a:off x="838200" y="365125"/>
            <a:ext cx="7734300" cy="5811838"/>
          </a:xfrm>
        </p:spPr>
        <p:txBody>
          <a:bodyPr vert="eaVert"/>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C44A9184-83F8-4E82-8704-1CDA6EA325A4}"/>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5" name="Označba mesta noge 4">
            <a:extLst>
              <a:ext uri="{FF2B5EF4-FFF2-40B4-BE49-F238E27FC236}">
                <a16:creationId xmlns:a16="http://schemas.microsoft.com/office/drawing/2014/main" id="{E47D64AE-0487-42E6-A506-468B0E85757D}"/>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1D050781-5887-4EEB-AACB-779DD2B12C6F}"/>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3628096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E83CBE6-EFAE-456D-BE82-42E016E84FE6}"/>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FC075A9E-3CE3-42A1-96CA-543EBD8616E3}"/>
              </a:ext>
            </a:extLst>
          </p:cNvPr>
          <p:cNvSpPr>
            <a:spLocks noGrp="1"/>
          </p:cNvSpPr>
          <p:nvPr>
            <p:ph idx="1"/>
          </p:nvPr>
        </p:nvSpPr>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F57DD4DA-678D-460D-9EFA-50CE3FF35B51}"/>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5" name="Označba mesta noge 4">
            <a:extLst>
              <a:ext uri="{FF2B5EF4-FFF2-40B4-BE49-F238E27FC236}">
                <a16:creationId xmlns:a16="http://schemas.microsoft.com/office/drawing/2014/main" id="{1EADEA92-8FC6-40C4-A863-C29907D844C4}"/>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38E4E92A-FBAF-437B-B411-709FCFED3C81}"/>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4237386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EE4F51D-3C70-40DD-97BB-62AE4E44A45D}"/>
              </a:ext>
            </a:extLst>
          </p:cNvPr>
          <p:cNvSpPr>
            <a:spLocks noGrp="1"/>
          </p:cNvSpPr>
          <p:nvPr>
            <p:ph type="title"/>
          </p:nvPr>
        </p:nvSpPr>
        <p:spPr>
          <a:xfrm>
            <a:off x="831850" y="1709738"/>
            <a:ext cx="10515600" cy="2852737"/>
          </a:xfrm>
        </p:spPr>
        <p:txBody>
          <a:bodyPr anchor="b"/>
          <a:lstStyle>
            <a:lvl1pPr>
              <a:defRPr sz="6000"/>
            </a:lvl1pPr>
          </a:lstStyle>
          <a:p>
            <a:r>
              <a:rPr lang="sl-SI"/>
              <a:t>Kliknite, če želite urediti slog naslova matrice</a:t>
            </a:r>
          </a:p>
        </p:txBody>
      </p:sp>
      <p:sp>
        <p:nvSpPr>
          <p:cNvPr id="3" name="Označba mesta besedila 2">
            <a:extLst>
              <a:ext uri="{FF2B5EF4-FFF2-40B4-BE49-F238E27FC236}">
                <a16:creationId xmlns:a16="http://schemas.microsoft.com/office/drawing/2014/main" id="{678DE560-9A39-4119-A7DB-CD8E394E0C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a:t>Kliknite za urejanje slogov besedila matrice</a:t>
            </a:r>
          </a:p>
        </p:txBody>
      </p:sp>
      <p:sp>
        <p:nvSpPr>
          <p:cNvPr id="4" name="Označba mesta datuma 3">
            <a:extLst>
              <a:ext uri="{FF2B5EF4-FFF2-40B4-BE49-F238E27FC236}">
                <a16:creationId xmlns:a16="http://schemas.microsoft.com/office/drawing/2014/main" id="{CE01E54E-8EDE-4A46-B7BE-D56AB471CF5F}"/>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5" name="Označba mesta noge 4">
            <a:extLst>
              <a:ext uri="{FF2B5EF4-FFF2-40B4-BE49-F238E27FC236}">
                <a16:creationId xmlns:a16="http://schemas.microsoft.com/office/drawing/2014/main" id="{75FA69BB-74E6-4903-B618-BA02B976C025}"/>
              </a:ext>
            </a:extLst>
          </p:cNvPr>
          <p:cNvSpPr>
            <a:spLocks noGrp="1"/>
          </p:cNvSpPr>
          <p:nvPr>
            <p:ph type="ftr" sz="quarter" idx="11"/>
          </p:nvPr>
        </p:nvSpPr>
        <p:spPr/>
        <p:txBody>
          <a:bodyPr/>
          <a:lstStyle/>
          <a:p>
            <a:endParaRPr lang="sl-SI"/>
          </a:p>
        </p:txBody>
      </p:sp>
      <p:sp>
        <p:nvSpPr>
          <p:cNvPr id="6" name="Označba mesta številke diapozitiva 5">
            <a:extLst>
              <a:ext uri="{FF2B5EF4-FFF2-40B4-BE49-F238E27FC236}">
                <a16:creationId xmlns:a16="http://schemas.microsoft.com/office/drawing/2014/main" id="{2F29B873-80D6-4ED5-A2CF-F57A197F9F16}"/>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2035901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F2F638C-99CD-4402-BF0E-2571D7E0BB46}"/>
              </a:ext>
            </a:extLst>
          </p:cNvPr>
          <p:cNvSpPr>
            <a:spLocks noGrp="1"/>
          </p:cNvSpPr>
          <p:nvPr>
            <p:ph type="title"/>
          </p:nvPr>
        </p:nvSpPr>
        <p:spPr/>
        <p:txBody>
          <a:bodyPr/>
          <a:lstStyle/>
          <a:p>
            <a:r>
              <a:rPr lang="sl-SI"/>
              <a:t>Kliknite, če želite urediti slog naslova matrice</a:t>
            </a:r>
          </a:p>
        </p:txBody>
      </p:sp>
      <p:sp>
        <p:nvSpPr>
          <p:cNvPr id="3" name="Označba mesta vsebine 2">
            <a:extLst>
              <a:ext uri="{FF2B5EF4-FFF2-40B4-BE49-F238E27FC236}">
                <a16:creationId xmlns:a16="http://schemas.microsoft.com/office/drawing/2014/main" id="{01CF1747-5C9D-4B79-8773-662B6B9E46BE}"/>
              </a:ext>
            </a:extLst>
          </p:cNvPr>
          <p:cNvSpPr>
            <a:spLocks noGrp="1"/>
          </p:cNvSpPr>
          <p:nvPr>
            <p:ph sz="half" idx="1"/>
          </p:nvPr>
        </p:nvSpPr>
        <p:spPr>
          <a:xfrm>
            <a:off x="838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vsebine 3">
            <a:extLst>
              <a:ext uri="{FF2B5EF4-FFF2-40B4-BE49-F238E27FC236}">
                <a16:creationId xmlns:a16="http://schemas.microsoft.com/office/drawing/2014/main" id="{0E92AAA1-4D91-47CD-9631-4FC75EF0B35F}"/>
              </a:ext>
            </a:extLst>
          </p:cNvPr>
          <p:cNvSpPr>
            <a:spLocks noGrp="1"/>
          </p:cNvSpPr>
          <p:nvPr>
            <p:ph sz="half" idx="2"/>
          </p:nvPr>
        </p:nvSpPr>
        <p:spPr>
          <a:xfrm>
            <a:off x="6172200" y="1825625"/>
            <a:ext cx="5181600" cy="435133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datuma 4">
            <a:extLst>
              <a:ext uri="{FF2B5EF4-FFF2-40B4-BE49-F238E27FC236}">
                <a16:creationId xmlns:a16="http://schemas.microsoft.com/office/drawing/2014/main" id="{7E8981A0-4216-41A5-AC6F-75EE77A2B239}"/>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6" name="Označba mesta noge 5">
            <a:extLst>
              <a:ext uri="{FF2B5EF4-FFF2-40B4-BE49-F238E27FC236}">
                <a16:creationId xmlns:a16="http://schemas.microsoft.com/office/drawing/2014/main" id="{FC1DB81C-5AF2-444C-ADC0-729914935940}"/>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9942AE37-AF5F-4BBD-94B3-5EC8F4BCBB44}"/>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1774381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EACC045-61EB-4E37-B871-CAA79C07EB5A}"/>
              </a:ext>
            </a:extLst>
          </p:cNvPr>
          <p:cNvSpPr>
            <a:spLocks noGrp="1"/>
          </p:cNvSpPr>
          <p:nvPr>
            <p:ph type="title"/>
          </p:nvPr>
        </p:nvSpPr>
        <p:spPr>
          <a:xfrm>
            <a:off x="839788" y="365125"/>
            <a:ext cx="10515600" cy="1325563"/>
          </a:xfrm>
        </p:spPr>
        <p:txBody>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EED0F7B7-A539-4DAB-A14B-6E003EAB6B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4" name="Označba mesta vsebine 3">
            <a:extLst>
              <a:ext uri="{FF2B5EF4-FFF2-40B4-BE49-F238E27FC236}">
                <a16:creationId xmlns:a16="http://schemas.microsoft.com/office/drawing/2014/main" id="{094B6724-E472-433E-8631-F1F7B41E7AC2}"/>
              </a:ext>
            </a:extLst>
          </p:cNvPr>
          <p:cNvSpPr>
            <a:spLocks noGrp="1"/>
          </p:cNvSpPr>
          <p:nvPr>
            <p:ph sz="half" idx="2"/>
          </p:nvPr>
        </p:nvSpPr>
        <p:spPr>
          <a:xfrm>
            <a:off x="839788" y="2505075"/>
            <a:ext cx="5157787"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5" name="Označba mesta besedila 4">
            <a:extLst>
              <a:ext uri="{FF2B5EF4-FFF2-40B4-BE49-F238E27FC236}">
                <a16:creationId xmlns:a16="http://schemas.microsoft.com/office/drawing/2014/main" id="{692E39C2-E287-4020-8EE7-C9C5D1CB8E5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Kliknite za urejanje slogov besedila matrice</a:t>
            </a:r>
          </a:p>
        </p:txBody>
      </p:sp>
      <p:sp>
        <p:nvSpPr>
          <p:cNvPr id="6" name="Označba mesta vsebine 5">
            <a:extLst>
              <a:ext uri="{FF2B5EF4-FFF2-40B4-BE49-F238E27FC236}">
                <a16:creationId xmlns:a16="http://schemas.microsoft.com/office/drawing/2014/main" id="{6B95736F-E2F8-4ECB-81BD-9CE725992D5E}"/>
              </a:ext>
            </a:extLst>
          </p:cNvPr>
          <p:cNvSpPr>
            <a:spLocks noGrp="1"/>
          </p:cNvSpPr>
          <p:nvPr>
            <p:ph sz="quarter" idx="4"/>
          </p:nvPr>
        </p:nvSpPr>
        <p:spPr>
          <a:xfrm>
            <a:off x="6172200" y="2505075"/>
            <a:ext cx="5183188" cy="3684588"/>
          </a:xfrm>
        </p:spPr>
        <p:txBody>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7" name="Označba mesta datuma 6">
            <a:extLst>
              <a:ext uri="{FF2B5EF4-FFF2-40B4-BE49-F238E27FC236}">
                <a16:creationId xmlns:a16="http://schemas.microsoft.com/office/drawing/2014/main" id="{2034FFDA-A19E-4B51-B1CA-405FA07CD1BB}"/>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8" name="Označba mesta noge 7">
            <a:extLst>
              <a:ext uri="{FF2B5EF4-FFF2-40B4-BE49-F238E27FC236}">
                <a16:creationId xmlns:a16="http://schemas.microsoft.com/office/drawing/2014/main" id="{BF4F2D9B-4E96-48A7-9B41-BDFF76F7AC9E}"/>
              </a:ext>
            </a:extLst>
          </p:cNvPr>
          <p:cNvSpPr>
            <a:spLocks noGrp="1"/>
          </p:cNvSpPr>
          <p:nvPr>
            <p:ph type="ftr" sz="quarter" idx="11"/>
          </p:nvPr>
        </p:nvSpPr>
        <p:spPr/>
        <p:txBody>
          <a:bodyPr/>
          <a:lstStyle/>
          <a:p>
            <a:endParaRPr lang="sl-SI"/>
          </a:p>
        </p:txBody>
      </p:sp>
      <p:sp>
        <p:nvSpPr>
          <p:cNvPr id="9" name="Označba mesta številke diapozitiva 8">
            <a:extLst>
              <a:ext uri="{FF2B5EF4-FFF2-40B4-BE49-F238E27FC236}">
                <a16:creationId xmlns:a16="http://schemas.microsoft.com/office/drawing/2014/main" id="{868C6D23-F1E8-464C-9CDD-EB7A16C08A54}"/>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1886433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0DE3358-9030-4608-9659-E32118B084E3}"/>
              </a:ext>
            </a:extLst>
          </p:cNvPr>
          <p:cNvSpPr>
            <a:spLocks noGrp="1"/>
          </p:cNvSpPr>
          <p:nvPr>
            <p:ph type="title"/>
          </p:nvPr>
        </p:nvSpPr>
        <p:spPr/>
        <p:txBody>
          <a:bodyPr/>
          <a:lstStyle/>
          <a:p>
            <a:r>
              <a:rPr lang="sl-SI"/>
              <a:t>Kliknite, če želite urediti slog naslova matrice</a:t>
            </a:r>
          </a:p>
        </p:txBody>
      </p:sp>
      <p:sp>
        <p:nvSpPr>
          <p:cNvPr id="3" name="Označba mesta datuma 2">
            <a:extLst>
              <a:ext uri="{FF2B5EF4-FFF2-40B4-BE49-F238E27FC236}">
                <a16:creationId xmlns:a16="http://schemas.microsoft.com/office/drawing/2014/main" id="{C57066D9-65AC-4FAE-9F6E-056AC60CA7BA}"/>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4" name="Označba mesta noge 3">
            <a:extLst>
              <a:ext uri="{FF2B5EF4-FFF2-40B4-BE49-F238E27FC236}">
                <a16:creationId xmlns:a16="http://schemas.microsoft.com/office/drawing/2014/main" id="{4FD6F60B-708E-42B4-84D3-A03DF9C21A2C}"/>
              </a:ext>
            </a:extLst>
          </p:cNvPr>
          <p:cNvSpPr>
            <a:spLocks noGrp="1"/>
          </p:cNvSpPr>
          <p:nvPr>
            <p:ph type="ftr" sz="quarter" idx="11"/>
          </p:nvPr>
        </p:nvSpPr>
        <p:spPr/>
        <p:txBody>
          <a:bodyPr/>
          <a:lstStyle/>
          <a:p>
            <a:endParaRPr lang="sl-SI"/>
          </a:p>
        </p:txBody>
      </p:sp>
      <p:sp>
        <p:nvSpPr>
          <p:cNvPr id="5" name="Označba mesta številke diapozitiva 4">
            <a:extLst>
              <a:ext uri="{FF2B5EF4-FFF2-40B4-BE49-F238E27FC236}">
                <a16:creationId xmlns:a16="http://schemas.microsoft.com/office/drawing/2014/main" id="{AEF0600D-57B7-4B78-99B3-83C9BA934F0B}"/>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1526462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značba mesta datuma 1">
            <a:extLst>
              <a:ext uri="{FF2B5EF4-FFF2-40B4-BE49-F238E27FC236}">
                <a16:creationId xmlns:a16="http://schemas.microsoft.com/office/drawing/2014/main" id="{CD63E6A5-AE37-4E85-9EC3-3856970E8026}"/>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3" name="Označba mesta noge 2">
            <a:extLst>
              <a:ext uri="{FF2B5EF4-FFF2-40B4-BE49-F238E27FC236}">
                <a16:creationId xmlns:a16="http://schemas.microsoft.com/office/drawing/2014/main" id="{37BAF273-06FE-475D-92BE-8C319AC0389B}"/>
              </a:ext>
            </a:extLst>
          </p:cNvPr>
          <p:cNvSpPr>
            <a:spLocks noGrp="1"/>
          </p:cNvSpPr>
          <p:nvPr>
            <p:ph type="ftr" sz="quarter" idx="11"/>
          </p:nvPr>
        </p:nvSpPr>
        <p:spPr/>
        <p:txBody>
          <a:bodyPr/>
          <a:lstStyle/>
          <a:p>
            <a:endParaRPr lang="sl-SI"/>
          </a:p>
        </p:txBody>
      </p:sp>
      <p:sp>
        <p:nvSpPr>
          <p:cNvPr id="4" name="Označba mesta številke diapozitiva 3">
            <a:extLst>
              <a:ext uri="{FF2B5EF4-FFF2-40B4-BE49-F238E27FC236}">
                <a16:creationId xmlns:a16="http://schemas.microsoft.com/office/drawing/2014/main" id="{75EDD77D-AE69-49BC-9DBE-E0F30628E84F}"/>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1359095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D8C450B-F155-4523-A9DD-F3E827B4C672}"/>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vsebine 2">
            <a:extLst>
              <a:ext uri="{FF2B5EF4-FFF2-40B4-BE49-F238E27FC236}">
                <a16:creationId xmlns:a16="http://schemas.microsoft.com/office/drawing/2014/main" id="{5AA7230A-5308-4889-BAD6-EEDB6D2E83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besedila 3">
            <a:extLst>
              <a:ext uri="{FF2B5EF4-FFF2-40B4-BE49-F238E27FC236}">
                <a16:creationId xmlns:a16="http://schemas.microsoft.com/office/drawing/2014/main" id="{3C9C6EDD-4313-4F54-9AFE-E72DB91071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3E734F92-709D-4284-9DD9-265231BAE591}"/>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6" name="Označba mesta noge 5">
            <a:extLst>
              <a:ext uri="{FF2B5EF4-FFF2-40B4-BE49-F238E27FC236}">
                <a16:creationId xmlns:a16="http://schemas.microsoft.com/office/drawing/2014/main" id="{41B9808B-79CA-498C-B42E-6E277F84AD7C}"/>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55F68196-8FF7-49CD-BBE9-6BCC951023F1}"/>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2678487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BEAFC2D-BF07-4321-B1E6-D2AA3450631B}"/>
              </a:ext>
            </a:extLst>
          </p:cNvPr>
          <p:cNvSpPr>
            <a:spLocks noGrp="1"/>
          </p:cNvSpPr>
          <p:nvPr>
            <p:ph type="title"/>
          </p:nvPr>
        </p:nvSpPr>
        <p:spPr>
          <a:xfrm>
            <a:off x="839788" y="457200"/>
            <a:ext cx="3932237" cy="1600200"/>
          </a:xfrm>
        </p:spPr>
        <p:txBody>
          <a:bodyPr anchor="b"/>
          <a:lstStyle>
            <a:lvl1pPr>
              <a:defRPr sz="3200"/>
            </a:lvl1pPr>
          </a:lstStyle>
          <a:p>
            <a:r>
              <a:rPr lang="sl-SI"/>
              <a:t>Kliknite, če želite urediti slog naslova matrice</a:t>
            </a:r>
          </a:p>
        </p:txBody>
      </p:sp>
      <p:sp>
        <p:nvSpPr>
          <p:cNvPr id="3" name="Označba mesta slike 2">
            <a:extLst>
              <a:ext uri="{FF2B5EF4-FFF2-40B4-BE49-F238E27FC236}">
                <a16:creationId xmlns:a16="http://schemas.microsoft.com/office/drawing/2014/main" id="{F3138FE0-7DA1-42BE-9872-EC93C8C683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značba mesta besedila 3">
            <a:extLst>
              <a:ext uri="{FF2B5EF4-FFF2-40B4-BE49-F238E27FC236}">
                <a16:creationId xmlns:a16="http://schemas.microsoft.com/office/drawing/2014/main" id="{848D4B04-69AC-4DA4-9674-436CA9AC63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a:t>Kliknite za urejanje slogov besedila matrice</a:t>
            </a:r>
          </a:p>
        </p:txBody>
      </p:sp>
      <p:sp>
        <p:nvSpPr>
          <p:cNvPr id="5" name="Označba mesta datuma 4">
            <a:extLst>
              <a:ext uri="{FF2B5EF4-FFF2-40B4-BE49-F238E27FC236}">
                <a16:creationId xmlns:a16="http://schemas.microsoft.com/office/drawing/2014/main" id="{FA051488-B599-4453-BCA8-41E3682758B8}"/>
              </a:ext>
            </a:extLst>
          </p:cNvPr>
          <p:cNvSpPr>
            <a:spLocks noGrp="1"/>
          </p:cNvSpPr>
          <p:nvPr>
            <p:ph type="dt" sz="half" idx="10"/>
          </p:nvPr>
        </p:nvSpPr>
        <p:spPr/>
        <p:txBody>
          <a:bodyPr/>
          <a:lstStyle/>
          <a:p>
            <a:fld id="{E5CCF911-71E5-4454-B433-3D4BFE5307FC}" type="datetimeFigureOut">
              <a:rPr lang="sl-SI" smtClean="0"/>
              <a:t>13. 04. 2020</a:t>
            </a:fld>
            <a:endParaRPr lang="sl-SI"/>
          </a:p>
        </p:txBody>
      </p:sp>
      <p:sp>
        <p:nvSpPr>
          <p:cNvPr id="6" name="Označba mesta noge 5">
            <a:extLst>
              <a:ext uri="{FF2B5EF4-FFF2-40B4-BE49-F238E27FC236}">
                <a16:creationId xmlns:a16="http://schemas.microsoft.com/office/drawing/2014/main" id="{C64D00DB-504C-4DC2-8105-3F0CD3C39CB8}"/>
              </a:ext>
            </a:extLst>
          </p:cNvPr>
          <p:cNvSpPr>
            <a:spLocks noGrp="1"/>
          </p:cNvSpPr>
          <p:nvPr>
            <p:ph type="ftr" sz="quarter" idx="11"/>
          </p:nvPr>
        </p:nvSpPr>
        <p:spPr/>
        <p:txBody>
          <a:bodyPr/>
          <a:lstStyle/>
          <a:p>
            <a:endParaRPr lang="sl-SI"/>
          </a:p>
        </p:txBody>
      </p:sp>
      <p:sp>
        <p:nvSpPr>
          <p:cNvPr id="7" name="Označba mesta številke diapozitiva 6">
            <a:extLst>
              <a:ext uri="{FF2B5EF4-FFF2-40B4-BE49-F238E27FC236}">
                <a16:creationId xmlns:a16="http://schemas.microsoft.com/office/drawing/2014/main" id="{B20E4C45-474B-4396-9126-224DF7C64C63}"/>
              </a:ext>
            </a:extLst>
          </p:cNvPr>
          <p:cNvSpPr>
            <a:spLocks noGrp="1"/>
          </p:cNvSpPr>
          <p:nvPr>
            <p:ph type="sldNum" sz="quarter" idx="12"/>
          </p:nvPr>
        </p:nvSpPr>
        <p:spPr/>
        <p:txBody>
          <a:bodyPr/>
          <a:lstStyle/>
          <a:p>
            <a:fld id="{23EE6EBA-FE2E-4300-91E2-3D7FA37E24C8}" type="slidenum">
              <a:rPr lang="sl-SI" smtClean="0"/>
              <a:t>‹#›</a:t>
            </a:fld>
            <a:endParaRPr lang="sl-SI"/>
          </a:p>
        </p:txBody>
      </p:sp>
    </p:spTree>
    <p:extLst>
      <p:ext uri="{BB962C8B-B14F-4D97-AF65-F5344CB8AC3E}">
        <p14:creationId xmlns:p14="http://schemas.microsoft.com/office/powerpoint/2010/main" val="1800835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naslova 1">
            <a:extLst>
              <a:ext uri="{FF2B5EF4-FFF2-40B4-BE49-F238E27FC236}">
                <a16:creationId xmlns:a16="http://schemas.microsoft.com/office/drawing/2014/main" id="{C25F343D-A5BD-4C94-BA34-EC1E4D9720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l-SI"/>
              <a:t>Kliknite, če želite urediti slog naslova matrice</a:t>
            </a:r>
          </a:p>
        </p:txBody>
      </p:sp>
      <p:sp>
        <p:nvSpPr>
          <p:cNvPr id="3" name="Označba mesta besedila 2">
            <a:extLst>
              <a:ext uri="{FF2B5EF4-FFF2-40B4-BE49-F238E27FC236}">
                <a16:creationId xmlns:a16="http://schemas.microsoft.com/office/drawing/2014/main" id="{E0904C0A-A4E4-47BD-B170-17923B2A84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l-SI"/>
              <a:t>Kliknite za urejanje slogov besedila matrice</a:t>
            </a:r>
          </a:p>
          <a:p>
            <a:pPr lvl="1"/>
            <a:r>
              <a:rPr lang="sl-SI"/>
              <a:t>Druga raven</a:t>
            </a:r>
          </a:p>
          <a:p>
            <a:pPr lvl="2"/>
            <a:r>
              <a:rPr lang="sl-SI"/>
              <a:t>Tretja raven</a:t>
            </a:r>
          </a:p>
          <a:p>
            <a:pPr lvl="3"/>
            <a:r>
              <a:rPr lang="sl-SI"/>
              <a:t>Četrta raven</a:t>
            </a:r>
          </a:p>
          <a:p>
            <a:pPr lvl="4"/>
            <a:r>
              <a:rPr lang="sl-SI"/>
              <a:t>Peta raven</a:t>
            </a:r>
          </a:p>
        </p:txBody>
      </p:sp>
      <p:sp>
        <p:nvSpPr>
          <p:cNvPr id="4" name="Označba mesta datuma 3">
            <a:extLst>
              <a:ext uri="{FF2B5EF4-FFF2-40B4-BE49-F238E27FC236}">
                <a16:creationId xmlns:a16="http://schemas.microsoft.com/office/drawing/2014/main" id="{77D45D50-3E5B-45F0-BFDC-37F79C26FD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CF911-71E5-4454-B433-3D4BFE5307FC}" type="datetimeFigureOut">
              <a:rPr lang="sl-SI" smtClean="0"/>
              <a:t>13. 04. 2020</a:t>
            </a:fld>
            <a:endParaRPr lang="sl-SI"/>
          </a:p>
        </p:txBody>
      </p:sp>
      <p:sp>
        <p:nvSpPr>
          <p:cNvPr id="5" name="Označba mesta noge 4">
            <a:extLst>
              <a:ext uri="{FF2B5EF4-FFF2-40B4-BE49-F238E27FC236}">
                <a16:creationId xmlns:a16="http://schemas.microsoft.com/office/drawing/2014/main" id="{DDF481C6-9A75-4448-8CB9-F56F237DDF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značba mesta številke diapozitiva 5">
            <a:extLst>
              <a:ext uri="{FF2B5EF4-FFF2-40B4-BE49-F238E27FC236}">
                <a16:creationId xmlns:a16="http://schemas.microsoft.com/office/drawing/2014/main" id="{F6E758B0-C2BA-43B2-ACFB-3BD3C05926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EE6EBA-FE2E-4300-91E2-3D7FA37E24C8}" type="slidenum">
              <a:rPr lang="sl-SI" smtClean="0"/>
              <a:t>‹#›</a:t>
            </a:fld>
            <a:endParaRPr lang="sl-SI"/>
          </a:p>
        </p:txBody>
      </p:sp>
    </p:spTree>
    <p:extLst>
      <p:ext uri="{BB962C8B-B14F-4D97-AF65-F5344CB8AC3E}">
        <p14:creationId xmlns:p14="http://schemas.microsoft.com/office/powerpoint/2010/main" val="3725641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malidon.si/wp-content/uploads/2015/06/monarh.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uciteljska.net/"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monarh">
            <a:hlinkClick r:id="rId2" tooltip="monarh"/>
            <a:extLst>
              <a:ext uri="{FF2B5EF4-FFF2-40B4-BE49-F238E27FC236}">
                <a16:creationId xmlns:a16="http://schemas.microsoft.com/office/drawing/2014/main" id="{18D311D3-0254-47D1-9E63-E75CE2DC17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8025" y="916198"/>
            <a:ext cx="7198510" cy="5398882"/>
          </a:xfrm>
          <a:prstGeom prst="rect">
            <a:avLst/>
          </a:prstGeom>
          <a:noFill/>
          <a:extLst>
            <a:ext uri="{909E8E84-426E-40DD-AFC4-6F175D3DCCD1}">
              <a14:hiddenFill xmlns:a14="http://schemas.microsoft.com/office/drawing/2010/main">
                <a:solidFill>
                  <a:srgbClr val="FFFFFF"/>
                </a:solidFill>
              </a14:hiddenFill>
            </a:ext>
          </a:extLst>
        </p:spPr>
      </p:pic>
      <p:sp>
        <p:nvSpPr>
          <p:cNvPr id="4" name="Pravokotnik 3">
            <a:extLst>
              <a:ext uri="{FF2B5EF4-FFF2-40B4-BE49-F238E27FC236}">
                <a16:creationId xmlns:a16="http://schemas.microsoft.com/office/drawing/2014/main" id="{489EDFF6-7B92-4DA9-806F-C2142860FF5D}"/>
              </a:ext>
            </a:extLst>
          </p:cNvPr>
          <p:cNvSpPr/>
          <p:nvPr/>
        </p:nvSpPr>
        <p:spPr>
          <a:xfrm>
            <a:off x="6730110" y="6315080"/>
            <a:ext cx="5337295" cy="369332"/>
          </a:xfrm>
          <a:prstGeom prst="rect">
            <a:avLst/>
          </a:prstGeom>
        </p:spPr>
        <p:txBody>
          <a:bodyPr wrap="none">
            <a:spAutoFit/>
          </a:bodyPr>
          <a:lstStyle/>
          <a:p>
            <a:pPr lvl="0" algn="ctr" eaLnBrk="0" fontAlgn="base" hangingPunct="0">
              <a:spcBef>
                <a:spcPct val="0"/>
              </a:spcBef>
              <a:spcAft>
                <a:spcPct val="0"/>
              </a:spcAft>
            </a:pPr>
            <a:r>
              <a:rPr lang="sl-SI" altLang="sl-SI" dirty="0" err="1">
                <a:latin typeface="Open Sans"/>
              </a:rPr>
              <a:t>Slika:www.delawarewildflowers.org</a:t>
            </a:r>
            <a:r>
              <a:rPr lang="sl-SI" altLang="sl-SI" dirty="0">
                <a:latin typeface="Open Sans"/>
              </a:rPr>
              <a:t> /metulj monarh</a:t>
            </a:r>
            <a:endParaRPr kumimoji="0" lang="sl-SI" altLang="sl-SI" sz="4800" b="0" i="0" u="none" strike="noStrike" cap="none" normalizeH="0" baseline="0" dirty="0">
              <a:ln>
                <a:noFill/>
              </a:ln>
              <a:effectLst/>
              <a:latin typeface="Arial" panose="020B0604020202020204" pitchFamily="34" charset="0"/>
            </a:endParaRPr>
          </a:p>
        </p:txBody>
      </p:sp>
      <p:sp>
        <p:nvSpPr>
          <p:cNvPr id="8" name="PoljeZBesedilom 7">
            <a:extLst>
              <a:ext uri="{FF2B5EF4-FFF2-40B4-BE49-F238E27FC236}">
                <a16:creationId xmlns:a16="http://schemas.microsoft.com/office/drawing/2014/main" id="{4F125929-CEE6-4AA2-8948-EBA9DCEA620E}"/>
              </a:ext>
            </a:extLst>
          </p:cNvPr>
          <p:cNvSpPr txBox="1"/>
          <p:nvPr/>
        </p:nvSpPr>
        <p:spPr>
          <a:xfrm>
            <a:off x="177421" y="358254"/>
            <a:ext cx="11889984" cy="830997"/>
          </a:xfrm>
          <a:prstGeom prst="rect">
            <a:avLst/>
          </a:prstGeom>
          <a:noFill/>
        </p:spPr>
        <p:txBody>
          <a:bodyPr wrap="square" rtlCol="0">
            <a:spAutoFit/>
          </a:bodyPr>
          <a:lstStyle/>
          <a:p>
            <a:r>
              <a:rPr lang="sl-SI" sz="2400" b="1" dirty="0"/>
              <a:t>SEM METULJ MONARH. OPISAL BOM, KAKO SEM PRIŠEL NA SVET. KAR ŠTIRI STOPNJE SEM PREŽIVEL.</a:t>
            </a:r>
          </a:p>
        </p:txBody>
      </p:sp>
    </p:spTree>
    <p:extLst>
      <p:ext uri="{BB962C8B-B14F-4D97-AF65-F5344CB8AC3E}">
        <p14:creationId xmlns:p14="http://schemas.microsoft.com/office/powerpoint/2010/main" val="496907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Rezultat iskanja slik za MONARH BUTTERFLY, EGGS">
            <a:extLst>
              <a:ext uri="{FF2B5EF4-FFF2-40B4-BE49-F238E27FC236}">
                <a16:creationId xmlns:a16="http://schemas.microsoft.com/office/drawing/2014/main" id="{9FB10F36-07C0-4590-B91E-A6617EDE53B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PoljeZBesedilom 4">
            <a:extLst>
              <a:ext uri="{FF2B5EF4-FFF2-40B4-BE49-F238E27FC236}">
                <a16:creationId xmlns:a16="http://schemas.microsoft.com/office/drawing/2014/main" id="{F2536334-C1E1-40C3-8AFD-AD49CCCDEA26}"/>
              </a:ext>
            </a:extLst>
          </p:cNvPr>
          <p:cNvSpPr txBox="1"/>
          <p:nvPr/>
        </p:nvSpPr>
        <p:spPr>
          <a:xfrm>
            <a:off x="6250675" y="358254"/>
            <a:ext cx="5363569" cy="830997"/>
          </a:xfrm>
          <a:prstGeom prst="rect">
            <a:avLst/>
          </a:prstGeom>
          <a:noFill/>
        </p:spPr>
        <p:txBody>
          <a:bodyPr wrap="square" rtlCol="0">
            <a:spAutoFit/>
          </a:bodyPr>
          <a:lstStyle/>
          <a:p>
            <a:r>
              <a:rPr lang="sl-SI" sz="2400" b="1" dirty="0"/>
              <a:t>NEKEGA DNE JE MOJA MAMA NA SPODNJO STRAN LISTA IZLEGLA JAJČECA.</a:t>
            </a:r>
          </a:p>
        </p:txBody>
      </p:sp>
    </p:spTree>
    <p:extLst>
      <p:ext uri="{BB962C8B-B14F-4D97-AF65-F5344CB8AC3E}">
        <p14:creationId xmlns:p14="http://schemas.microsoft.com/office/powerpoint/2010/main" val="2622585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2" name="Picture 6" descr="Rezultat iskanja slik za MONARH BUTTERFLY, EGGS">
            <a:extLst>
              <a:ext uri="{FF2B5EF4-FFF2-40B4-BE49-F238E27FC236}">
                <a16:creationId xmlns:a16="http://schemas.microsoft.com/office/drawing/2014/main" id="{F90D2BBD-8DF9-4A07-BF4D-28DD783DBD8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27" t="3879" r="4013" b="5980"/>
          <a:stretch/>
        </p:blipFill>
        <p:spPr bwMode="auto">
          <a:xfrm>
            <a:off x="0" y="1569660"/>
            <a:ext cx="12192000" cy="8086624"/>
          </a:xfrm>
          <a:prstGeom prst="rect">
            <a:avLst/>
          </a:prstGeom>
          <a:noFill/>
          <a:extLst>
            <a:ext uri="{909E8E84-426E-40DD-AFC4-6F175D3DCCD1}">
              <a14:hiddenFill xmlns:a14="http://schemas.microsoft.com/office/drawing/2010/main">
                <a:solidFill>
                  <a:srgbClr val="FFFFFF"/>
                </a:solidFill>
              </a14:hiddenFill>
            </a:ext>
          </a:extLst>
        </p:spPr>
      </p:pic>
      <p:sp>
        <p:nvSpPr>
          <p:cNvPr id="15" name="PoljeZBesedilom 14">
            <a:extLst>
              <a:ext uri="{FF2B5EF4-FFF2-40B4-BE49-F238E27FC236}">
                <a16:creationId xmlns:a16="http://schemas.microsoft.com/office/drawing/2014/main" id="{411BAB11-31D4-42F9-9DAD-5BD5FD6F96FA}"/>
              </a:ext>
            </a:extLst>
          </p:cNvPr>
          <p:cNvSpPr txBox="1"/>
          <p:nvPr/>
        </p:nvSpPr>
        <p:spPr>
          <a:xfrm>
            <a:off x="177421" y="0"/>
            <a:ext cx="11436824" cy="1569660"/>
          </a:xfrm>
          <a:prstGeom prst="rect">
            <a:avLst/>
          </a:prstGeom>
          <a:noFill/>
        </p:spPr>
        <p:txBody>
          <a:bodyPr wrap="square" rtlCol="0">
            <a:spAutoFit/>
          </a:bodyPr>
          <a:lstStyle/>
          <a:p>
            <a:r>
              <a:rPr lang="sl-SI" sz="2400" b="1" dirty="0"/>
              <a:t>ČEZ NEKAJ DNI JE JAJČECE POČILO IN IZ NJEGA SEM SE IZLEGEL KOT LIČINKA. ZAČELA SEM JESTI LIST, NA KATEREM SEM SE IZLEGLA. KO SEM GA POJEDLA, SEM SE PRESELILA NA DRUG LIST. JEDLA SEM IN JEDLA IN RASLA IN RASLA. </a:t>
            </a:r>
            <a:r>
              <a:rPr lang="sl-SI" sz="2400" b="1" cap="all" dirty="0"/>
              <a:t>Vmes sem tudi menjala kožo, ker mi je bila premajhna.</a:t>
            </a:r>
          </a:p>
        </p:txBody>
      </p:sp>
    </p:spTree>
    <p:extLst>
      <p:ext uri="{BB962C8B-B14F-4D97-AF65-F5344CB8AC3E}">
        <p14:creationId xmlns:p14="http://schemas.microsoft.com/office/powerpoint/2010/main" val="12316992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50" name="Picture 6" descr="Rezultat iskanja slik za MONARH BUTTERFLY, EGGS">
            <a:extLst>
              <a:ext uri="{FF2B5EF4-FFF2-40B4-BE49-F238E27FC236}">
                <a16:creationId xmlns:a16="http://schemas.microsoft.com/office/drawing/2014/main" id="{E1082A77-D2AA-4342-97F2-12CC3E4A2B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60573"/>
            <a:ext cx="12192000" cy="8134350"/>
          </a:xfrm>
          <a:prstGeom prst="rect">
            <a:avLst/>
          </a:prstGeom>
          <a:noFill/>
          <a:extLst>
            <a:ext uri="{909E8E84-426E-40DD-AFC4-6F175D3DCCD1}">
              <a14:hiddenFill xmlns:a14="http://schemas.microsoft.com/office/drawing/2010/main">
                <a:solidFill>
                  <a:srgbClr val="FFFFFF"/>
                </a:solidFill>
              </a14:hiddenFill>
            </a:ext>
          </a:extLst>
        </p:spPr>
      </p:pic>
      <p:sp>
        <p:nvSpPr>
          <p:cNvPr id="8" name="PoljeZBesedilom 7">
            <a:extLst>
              <a:ext uri="{FF2B5EF4-FFF2-40B4-BE49-F238E27FC236}">
                <a16:creationId xmlns:a16="http://schemas.microsoft.com/office/drawing/2014/main" id="{5090D8BF-82A7-4607-A7E2-A7CB2E3FA94D}"/>
              </a:ext>
            </a:extLst>
          </p:cNvPr>
          <p:cNvSpPr txBox="1"/>
          <p:nvPr/>
        </p:nvSpPr>
        <p:spPr>
          <a:xfrm>
            <a:off x="6249799" y="2365695"/>
            <a:ext cx="5867786" cy="2308324"/>
          </a:xfrm>
          <a:prstGeom prst="rect">
            <a:avLst/>
          </a:prstGeom>
          <a:noFill/>
        </p:spPr>
        <p:txBody>
          <a:bodyPr wrap="square" rtlCol="0">
            <a:spAutoFit/>
          </a:bodyPr>
          <a:lstStyle/>
          <a:p>
            <a:r>
              <a:rPr lang="sl-SI" sz="2400" b="1" cap="all" dirty="0"/>
              <a:t>V DVEH TEDNIH SEM BILA DOLGA ŽE ŠEST CENTIMETROV. V NEKAJ DNEH SEM BILA ČUDOVITO PISANA, PROGASTA GOSENICA. POISKALA SEM SI MOČAN LIST. Z GLAVO NAVZDOL SEM SE PRITRDILA NA LIST IN ZAČELA PRESTI SVILENE NITKE.</a:t>
            </a:r>
          </a:p>
        </p:txBody>
      </p:sp>
    </p:spTree>
    <p:extLst>
      <p:ext uri="{BB962C8B-B14F-4D97-AF65-F5344CB8AC3E}">
        <p14:creationId xmlns:p14="http://schemas.microsoft.com/office/powerpoint/2010/main" val="2001530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oljeZBesedilom 7">
            <a:extLst>
              <a:ext uri="{FF2B5EF4-FFF2-40B4-BE49-F238E27FC236}">
                <a16:creationId xmlns:a16="http://schemas.microsoft.com/office/drawing/2014/main" id="{5090D8BF-82A7-4607-A7E2-A7CB2E3FA94D}"/>
              </a:ext>
            </a:extLst>
          </p:cNvPr>
          <p:cNvSpPr txBox="1"/>
          <p:nvPr/>
        </p:nvSpPr>
        <p:spPr>
          <a:xfrm>
            <a:off x="381001" y="0"/>
            <a:ext cx="11436824" cy="1200329"/>
          </a:xfrm>
          <a:prstGeom prst="rect">
            <a:avLst/>
          </a:prstGeom>
          <a:noFill/>
        </p:spPr>
        <p:txBody>
          <a:bodyPr wrap="square" rtlCol="0">
            <a:spAutoFit/>
          </a:bodyPr>
          <a:lstStyle/>
          <a:p>
            <a:r>
              <a:rPr lang="sl-SI" sz="2400" b="1" cap="all" dirty="0"/>
              <a:t>ZAVIJALA SEM SE IN ZAVIJALA IN NASTALA JE ČUDOVITA, TOPLA IN VARNA ZELENA VREČA Z RUMENIMI PROGAMI. POSTAL SEM BUBA. ŽE PO NEKAJ DNEH JE VREČA POSTALA TRDEN OKLEP. ZELO VARNO JE BILO V NJEJ.</a:t>
            </a:r>
          </a:p>
        </p:txBody>
      </p:sp>
      <p:pic>
        <p:nvPicPr>
          <p:cNvPr id="6152" name="Picture 8" descr="Rezultat iskanja slik za MONARH BUTTERFLY, EGGS">
            <a:extLst>
              <a:ext uri="{FF2B5EF4-FFF2-40B4-BE49-F238E27FC236}">
                <a16:creationId xmlns:a16="http://schemas.microsoft.com/office/drawing/2014/main" id="{2CA5A437-3C36-4951-9F52-651833C8C6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81000" y="1200329"/>
            <a:ext cx="11430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274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oljeZBesedilom 7">
            <a:extLst>
              <a:ext uri="{FF2B5EF4-FFF2-40B4-BE49-F238E27FC236}">
                <a16:creationId xmlns:a16="http://schemas.microsoft.com/office/drawing/2014/main" id="{5090D8BF-82A7-4607-A7E2-A7CB2E3FA94D}"/>
              </a:ext>
            </a:extLst>
          </p:cNvPr>
          <p:cNvSpPr txBox="1"/>
          <p:nvPr/>
        </p:nvSpPr>
        <p:spPr>
          <a:xfrm>
            <a:off x="9815987" y="0"/>
            <a:ext cx="2116933" cy="6370975"/>
          </a:xfrm>
          <a:prstGeom prst="rect">
            <a:avLst/>
          </a:prstGeom>
          <a:noFill/>
        </p:spPr>
        <p:txBody>
          <a:bodyPr wrap="square" rtlCol="0">
            <a:spAutoFit/>
          </a:bodyPr>
          <a:lstStyle/>
          <a:p>
            <a:r>
              <a:rPr lang="sl-SI" sz="2400" b="1" cap="all" dirty="0"/>
              <a:t>IN POTEM … IZ SREBRNE SE JE VREČA SPREMENILA V ČRNO. ZAČELA SE JE ODPIRATI. VEN JE POKUKALO DVA PARA NOG IN DVA PARA MOKRIH IN POMEČKANIH KRIL. KAR SEDEL SEM IN ČAKAL, DA SE POSUŠIJO.</a:t>
            </a:r>
          </a:p>
        </p:txBody>
      </p:sp>
      <p:pic>
        <p:nvPicPr>
          <p:cNvPr id="6160" name="Picture 16" descr="Rezultat iskanja slik za BIRTH OF THE MONARCH BUTTERFLY">
            <a:extLst>
              <a:ext uri="{FF2B5EF4-FFF2-40B4-BE49-F238E27FC236}">
                <a16:creationId xmlns:a16="http://schemas.microsoft.com/office/drawing/2014/main" id="{14A2C89D-AA46-44F7-B57D-730F0CCDC3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97" y="0"/>
            <a:ext cx="9847385" cy="6858000"/>
          </a:xfrm>
          <a:prstGeom prst="rect">
            <a:avLst/>
          </a:prstGeom>
          <a:noFill/>
          <a:extLst>
            <a:ext uri="{909E8E84-426E-40DD-AFC4-6F175D3DCCD1}">
              <a14:hiddenFill xmlns:a14="http://schemas.microsoft.com/office/drawing/2010/main">
                <a:solidFill>
                  <a:srgbClr val="FFFFFF"/>
                </a:solidFill>
              </a14:hiddenFill>
            </a:ext>
          </a:extLst>
        </p:spPr>
      </p:pic>
      <p:sp>
        <p:nvSpPr>
          <p:cNvPr id="17" name="Pravokotnik 16">
            <a:extLst>
              <a:ext uri="{FF2B5EF4-FFF2-40B4-BE49-F238E27FC236}">
                <a16:creationId xmlns:a16="http://schemas.microsoft.com/office/drawing/2014/main" id="{C2E73A44-CE3F-4AC7-9B0A-4BA47AA010E1}"/>
              </a:ext>
            </a:extLst>
          </p:cNvPr>
          <p:cNvSpPr/>
          <p:nvPr/>
        </p:nvSpPr>
        <p:spPr>
          <a:xfrm>
            <a:off x="10296609" y="6488668"/>
            <a:ext cx="1895391" cy="369332"/>
          </a:xfrm>
          <a:prstGeom prst="rect">
            <a:avLst/>
          </a:prstGeom>
        </p:spPr>
        <p:txBody>
          <a:bodyPr wrap="none">
            <a:spAutoFit/>
          </a:bodyPr>
          <a:lstStyle/>
          <a:p>
            <a:r>
              <a:rPr lang="sl-SI" dirty="0">
                <a:hlinkClick r:id="rId3"/>
              </a:rPr>
              <a:t>Vir: uciteljska.net/</a:t>
            </a:r>
            <a:endParaRPr lang="sl-SI" dirty="0"/>
          </a:p>
        </p:txBody>
      </p:sp>
    </p:spTree>
    <p:extLst>
      <p:ext uri="{BB962C8B-B14F-4D97-AF65-F5344CB8AC3E}">
        <p14:creationId xmlns:p14="http://schemas.microsoft.com/office/powerpoint/2010/main" val="4085312765"/>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508</TotalTime>
  <Words>220</Words>
  <Application>Microsoft Office PowerPoint</Application>
  <PresentationFormat>Širokozaslonsko</PresentationFormat>
  <Paragraphs>8</Paragraphs>
  <Slides>6</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6</vt:i4>
      </vt:variant>
    </vt:vector>
  </HeadingPairs>
  <TitlesOfParts>
    <vt:vector size="11" baseType="lpstr">
      <vt:lpstr>Arial</vt:lpstr>
      <vt:lpstr>Calibri</vt:lpstr>
      <vt:lpstr>Calibri Light</vt:lpstr>
      <vt:lpstr>Open Sans</vt:lpstr>
      <vt:lpstr>Officeova tema</vt:lpstr>
      <vt:lpstr>PowerPointova predstavitev</vt:lpstr>
      <vt:lpstr>PowerPointova predstavitev</vt:lpstr>
      <vt:lpstr>PowerPointova predstavitev</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PowerPointova predstavitev</dc:title>
  <dc:creator>Vera</dc:creator>
  <cp:lastModifiedBy>Vera</cp:lastModifiedBy>
  <cp:revision>34</cp:revision>
  <dcterms:created xsi:type="dcterms:W3CDTF">2020-03-26T15:53:29Z</dcterms:created>
  <dcterms:modified xsi:type="dcterms:W3CDTF">2020-04-13T07:33:57Z</dcterms:modified>
</cp:coreProperties>
</file>