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8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sl-SI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07/05/20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ŠTEVILA OD 10 DO 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33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ŠKATLI SPET IMEJ 10 KROGLIC.</a:t>
            </a:r>
            <a:endParaRPr lang="en-US" dirty="0"/>
          </a:p>
        </p:txBody>
      </p:sp>
      <p:pic>
        <p:nvPicPr>
          <p:cNvPr id="4" name="Content Placeholder 3" descr="IMG_1537 (1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05" b="-16605"/>
          <a:stretch>
            <a:fillRect/>
          </a:stretch>
        </p:blipFill>
        <p:spPr>
          <a:xfrm>
            <a:off x="549275" y="1600201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val="3032920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VZAMI DVE KROGLICI. POLOŽI JU V ŠKATLO.</a:t>
            </a:r>
            <a:endParaRPr lang="en-US" dirty="0"/>
          </a:p>
        </p:txBody>
      </p:sp>
      <p:pic>
        <p:nvPicPr>
          <p:cNvPr id="4" name="Picture 3" descr="2 za 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04" y="1657192"/>
            <a:ext cx="6484649" cy="48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0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KOLIKO KROGLIC JE V ŠKATLI?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 polni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62" y="1444532"/>
            <a:ext cx="6802183" cy="510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1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687077"/>
            <a:ext cx="8042276" cy="1336956"/>
          </a:xfrm>
        </p:spPr>
        <p:txBody>
          <a:bodyPr/>
          <a:lstStyle/>
          <a:p>
            <a:r>
              <a:rPr lang="en-US" sz="6600" dirty="0" smtClean="0"/>
              <a:t>12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33737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ŠKATLI SPET </a:t>
            </a:r>
            <a:r>
              <a:rPr lang="en-US" dirty="0"/>
              <a:t>IMEJ 10 </a:t>
            </a:r>
            <a:r>
              <a:rPr lang="en-US" dirty="0" smtClean="0"/>
              <a:t>KROGLIC.</a:t>
            </a:r>
            <a:endParaRPr lang="en-US" dirty="0"/>
          </a:p>
        </p:txBody>
      </p:sp>
      <p:pic>
        <p:nvPicPr>
          <p:cNvPr id="4" name="Content Placeholder 3" descr="IMG_1537 (1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05" b="-16605"/>
          <a:stretch>
            <a:fillRect/>
          </a:stretch>
        </p:blipFill>
        <p:spPr>
          <a:xfrm>
            <a:off x="549275" y="1600201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val="420908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VZAMI 3 KROGLICE. POLOŽI JIH V ŠKATLO.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 za 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34" y="1600201"/>
            <a:ext cx="6464803" cy="48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4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KOLIKO KROGLIC JE V ŠKATLI?</a:t>
            </a:r>
            <a:endParaRPr lang="en-US" dirty="0"/>
          </a:p>
        </p:txBody>
      </p:sp>
      <p:pic>
        <p:nvPicPr>
          <p:cNvPr id="4" name="Content Placeholder 3" descr="13 polnih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56" r="-19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3709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587865"/>
            <a:ext cx="8042276" cy="1336956"/>
          </a:xfrm>
        </p:spPr>
        <p:txBody>
          <a:bodyPr/>
          <a:lstStyle/>
          <a:p>
            <a:r>
              <a:rPr lang="en-US" sz="6600" dirty="0" smtClean="0"/>
              <a:t>13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4322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49758"/>
            <a:ext cx="8042276" cy="1336956"/>
          </a:xfrm>
        </p:spPr>
        <p:txBody>
          <a:bodyPr/>
          <a:lstStyle/>
          <a:p>
            <a:r>
              <a:rPr lang="en-US" dirty="0" smtClean="0"/>
              <a:t>POSKUSI ŠE S 14-IMI IN 15-IMI KROGLICAMI.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78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ŠTEVILA SO SI “PODOBNA”</a:t>
            </a:r>
            <a:br>
              <a:rPr lang="en-US" dirty="0" smtClean="0"/>
            </a:br>
            <a:r>
              <a:rPr lang="en-US" dirty="0" smtClean="0"/>
              <a:t>ŠTEVILI </a:t>
            </a:r>
            <a:r>
              <a:rPr lang="en-US" b="1" dirty="0" smtClean="0"/>
              <a:t>1</a:t>
            </a:r>
            <a:r>
              <a:rPr lang="en-US" dirty="0" smtClean="0"/>
              <a:t> IN </a:t>
            </a:r>
            <a:r>
              <a:rPr lang="en-US" b="1" dirty="0" smtClean="0"/>
              <a:t>1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nalogija 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56" r="-19256"/>
          <a:stretch>
            <a:fillRect/>
          </a:stretch>
        </p:blipFill>
        <p:spPr>
          <a:xfrm>
            <a:off x="0" y="1600201"/>
            <a:ext cx="9566808" cy="5166756"/>
          </a:xfrm>
        </p:spPr>
      </p:pic>
    </p:spTree>
    <p:extLst>
      <p:ext uri="{BB962C8B-B14F-4D97-AF65-F5344CB8AC3E}">
        <p14:creationId xmlns:p14="http://schemas.microsoft.com/office/powerpoint/2010/main" val="175333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924704"/>
            <a:ext cx="8042276" cy="2341393"/>
          </a:xfrm>
        </p:spPr>
        <p:txBody>
          <a:bodyPr/>
          <a:lstStyle/>
          <a:p>
            <a:r>
              <a:rPr lang="en-US" dirty="0" smtClean="0"/>
              <a:t>PRIPRAVI 2 ŠKATLI OD JAJC IN LISTKE S ŠTEVILI OD 1 DO 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83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ŠTEVILA SO SI “PODOBNA”</a:t>
            </a:r>
            <a:br>
              <a:rPr lang="en-US" dirty="0"/>
            </a:br>
            <a:r>
              <a:rPr lang="en-US" dirty="0"/>
              <a:t>ŠTEVILI </a:t>
            </a:r>
            <a:r>
              <a:rPr lang="en-US" b="1" dirty="0" smtClean="0"/>
              <a:t>2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b="1" dirty="0" smtClean="0"/>
              <a:t>1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dirty="0"/>
          </a:p>
        </p:txBody>
      </p:sp>
      <p:pic>
        <p:nvPicPr>
          <p:cNvPr id="4" name="Content Placeholder 3" descr="analogija 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57" r="-734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4545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ŠTEVILA SO SI “PODOBNA”</a:t>
            </a:r>
            <a:br>
              <a:rPr lang="en-US" dirty="0"/>
            </a:br>
            <a:r>
              <a:rPr lang="en-US" dirty="0"/>
              <a:t>ŠTEVILI </a:t>
            </a:r>
            <a:r>
              <a:rPr lang="en-US" b="1" dirty="0"/>
              <a:t>5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b="1" dirty="0" smtClean="0"/>
              <a:t>1</a:t>
            </a:r>
            <a:r>
              <a:rPr lang="en-US" b="1" dirty="0">
                <a:solidFill>
                  <a:srgbClr val="FF0000"/>
                </a:solidFill>
              </a:rPr>
              <a:t>5</a:t>
            </a:r>
            <a:endParaRPr lang="en-US" dirty="0"/>
          </a:p>
        </p:txBody>
      </p:sp>
      <p:pic>
        <p:nvPicPr>
          <p:cNvPr id="4" name="Content Placeholder 3" descr="analogija 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2463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16" y="4532412"/>
            <a:ext cx="8042276" cy="1336956"/>
          </a:xfrm>
        </p:spPr>
        <p:txBody>
          <a:bodyPr/>
          <a:lstStyle/>
          <a:p>
            <a:r>
              <a:rPr lang="en-US" dirty="0" smtClean="0"/>
              <a:t>ŠTEVILA OD 10 DO 15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10 + 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= 1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 +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 = 1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 + 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 = 1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 + 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  <a:r>
              <a:rPr lang="en-US" dirty="0" smtClean="0"/>
              <a:t> = 1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 +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 = 1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03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35112"/>
            <a:ext cx="8042276" cy="1336956"/>
          </a:xfrm>
        </p:spPr>
        <p:txBody>
          <a:bodyPr/>
          <a:lstStyle/>
          <a:p>
            <a:r>
              <a:rPr lang="en-US" dirty="0" smtClean="0"/>
              <a:t>LISTKE S ŠTEVILI POLOŽI V ŠKATLO</a:t>
            </a:r>
            <a:endParaRPr lang="en-US" dirty="0"/>
          </a:p>
        </p:txBody>
      </p:sp>
      <p:pic>
        <p:nvPicPr>
          <p:cNvPr id="4" name="Picture 3" descr="praz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74" y="1672068"/>
            <a:ext cx="6544187" cy="49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8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NATO VZAMI 10 KROGLIC</a:t>
            </a:r>
            <a:endParaRPr lang="en-US" dirty="0"/>
          </a:p>
        </p:txBody>
      </p:sp>
      <p:pic>
        <p:nvPicPr>
          <p:cNvPr id="4" name="Content Placeholder 3" descr="10 v rok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57" r="-73457"/>
          <a:stretch>
            <a:fillRect/>
          </a:stretch>
        </p:blipFill>
        <p:spPr>
          <a:xfrm>
            <a:off x="0" y="1600201"/>
            <a:ext cx="9144000" cy="4769182"/>
          </a:xfrm>
        </p:spPr>
      </p:pic>
    </p:spTree>
    <p:extLst>
      <p:ext uri="{BB962C8B-B14F-4D97-AF65-F5344CB8AC3E}">
        <p14:creationId xmlns:p14="http://schemas.microsoft.com/office/powerpoint/2010/main" val="351968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POLOŽI JIH V ŠKATLO.</a:t>
            </a:r>
            <a:endParaRPr lang="en-US" dirty="0"/>
          </a:p>
        </p:txBody>
      </p:sp>
      <p:pic>
        <p:nvPicPr>
          <p:cNvPr id="4" name="Content Placeholder 3" descr="IMG_1537 (1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05" b="-166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23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776054"/>
            <a:ext cx="8042276" cy="1336956"/>
          </a:xfrm>
        </p:spPr>
        <p:txBody>
          <a:bodyPr/>
          <a:lstStyle/>
          <a:p>
            <a:r>
              <a:rPr lang="en-US" dirty="0" smtClean="0"/>
              <a:t>NATO VZAMI ŠE ENO KROGLICO.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1 za 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5605" y="727873"/>
            <a:ext cx="4016519" cy="61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4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POLOŽIJO JO V ŠKATLO.</a:t>
            </a:r>
          </a:p>
        </p:txBody>
      </p:sp>
      <p:pic>
        <p:nvPicPr>
          <p:cNvPr id="4" name="Picture 3" descr="IMG_15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3" y="1444532"/>
            <a:ext cx="6799300" cy="50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3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196" y="2409284"/>
            <a:ext cx="8042276" cy="1336956"/>
          </a:xfrm>
        </p:spPr>
        <p:txBody>
          <a:bodyPr/>
          <a:lstStyle/>
          <a:p>
            <a:r>
              <a:rPr lang="en-US" dirty="0" smtClean="0"/>
              <a:t>KOLIKO KROGLIC JE V ŠKATLI?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43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68811"/>
            <a:ext cx="8042276" cy="1336956"/>
          </a:xfrm>
        </p:spPr>
        <p:txBody>
          <a:bodyPr/>
          <a:lstStyle/>
          <a:p>
            <a:r>
              <a:rPr lang="en-US" sz="6600" dirty="0" smtClean="0"/>
              <a:t>11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691614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59</TotalTime>
  <Words>133</Words>
  <Application>Microsoft Macintosh PowerPoint</Application>
  <PresentationFormat>On-screen Show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Breeze</vt:lpstr>
      <vt:lpstr>ŠTEVILA OD 10 DO 15</vt:lpstr>
      <vt:lpstr>PRIPRAVI 2 ŠKATLI OD JAJC IN LISTKE S ŠTEVILI OD 1 DO 15.</vt:lpstr>
      <vt:lpstr>LISTKE S ŠTEVILI POLOŽI V ŠKATLO</vt:lpstr>
      <vt:lpstr>NATO VZAMI 10 KROGLIC</vt:lpstr>
      <vt:lpstr>POLOŽI JIH V ŠKATLO.</vt:lpstr>
      <vt:lpstr>NATO VZAMI ŠE ENO KROGLICO. </vt:lpstr>
      <vt:lpstr>POLOŽIJO JO V ŠKATLO.</vt:lpstr>
      <vt:lpstr>KOLIKO KROGLIC JE V ŠKATLI?</vt:lpstr>
      <vt:lpstr>11</vt:lpstr>
      <vt:lpstr>V ŠKATLI SPET IMEJ 10 KROGLIC.</vt:lpstr>
      <vt:lpstr>VZAMI DVE KROGLICI. POLOŽI JU V ŠKATLO.</vt:lpstr>
      <vt:lpstr>KOLIKO KROGLIC JE V ŠKATLI?</vt:lpstr>
      <vt:lpstr>12</vt:lpstr>
      <vt:lpstr>V ŠKATLI SPET IMEJ 10 KROGLIC.</vt:lpstr>
      <vt:lpstr>VZAMI 3 KROGLICE. POLOŽI JIH V ŠKATLO.</vt:lpstr>
      <vt:lpstr>KOLIKO KROGLIC JE V ŠKATLI?</vt:lpstr>
      <vt:lpstr>13</vt:lpstr>
      <vt:lpstr>POSKUSI ŠE S 14-IMI IN 15-IMI KROGLICAMI.</vt:lpstr>
      <vt:lpstr>ŠTEVILA SO SI “PODOBNA” ŠTEVILI 1 IN 11</vt:lpstr>
      <vt:lpstr>ŠTEVILA SO SI “PODOBNA” ŠTEVILI 2 IN 12</vt:lpstr>
      <vt:lpstr>ŠTEVILA SO SI “PODOBNA” ŠTEVILI 5 IN 15</vt:lpstr>
      <vt:lpstr>ŠTEVILA OD 10 DO 15  10 + 1 = 11 10 + 2 = 12 10 + 3 = 13 10 + 4 = 14 10 + 5 = 15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ŠTEVILA OD 10 DO 15</dc:title>
  <dc:creator>Maruša Zabukovec</dc:creator>
  <cp:lastModifiedBy>Maruša Zabukovec</cp:lastModifiedBy>
  <cp:revision>12</cp:revision>
  <dcterms:created xsi:type="dcterms:W3CDTF">2020-05-07T19:16:20Z</dcterms:created>
  <dcterms:modified xsi:type="dcterms:W3CDTF">2020-05-07T20:16:09Z</dcterms:modified>
</cp:coreProperties>
</file>